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994" r:id="rId2"/>
    <p:sldId id="507" r:id="rId3"/>
    <p:sldId id="1031" r:id="rId4"/>
    <p:sldId id="1041" r:id="rId5"/>
    <p:sldId id="1032" r:id="rId6"/>
    <p:sldId id="1036" r:id="rId7"/>
    <p:sldId id="1003" r:id="rId8"/>
    <p:sldId id="1035" r:id="rId9"/>
    <p:sldId id="1012" r:id="rId10"/>
    <p:sldId id="1022" r:id="rId11"/>
    <p:sldId id="1029" r:id="rId12"/>
    <p:sldId id="1018" r:id="rId13"/>
    <p:sldId id="1005" r:id="rId14"/>
    <p:sldId id="1028" r:id="rId15"/>
    <p:sldId id="1030" r:id="rId16"/>
    <p:sldId id="1037" r:id="rId17"/>
    <p:sldId id="1042" r:id="rId18"/>
    <p:sldId id="1039" r:id="rId19"/>
    <p:sldId id="1040" r:id="rId20"/>
    <p:sldId id="1020" r:id="rId21"/>
    <p:sldId id="1017" r:id="rId22"/>
    <p:sldId id="555" r:id="rId23"/>
    <p:sldId id="997" r:id="rId24"/>
    <p:sldId id="552" r:id="rId25"/>
  </p:sldIdLst>
  <p:sldSz cx="24384000" cy="13716000"/>
  <p:notesSz cx="6858000" cy="91440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2" pos="7680" userDrawn="1">
          <p15:clr>
            <a:srgbClr val="A4A3A4"/>
          </p15:clr>
        </p15:guide>
        <p15:guide id="3" orient="horz" pos="8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Ty Hayes" initials="TH [21] [2] [2]" lastIdx="1" clrIdx="28"/>
  <p:cmAuthor id="1" name="Ty Hayes" initials="TH" lastIdx="1" clrIdx="0"/>
  <p:cmAuthor id="30" name="Ty Hayes" initials="TH [21] [2] [2] [2]" lastIdx="1" clrIdx="29"/>
  <p:cmAuthor id="2" name="Ty Hayes" initials="TH [2]" lastIdx="1" clrIdx="1"/>
  <p:cmAuthor id="3" name="Ty Hayes" initials="TH [3]" lastIdx="1" clrIdx="2"/>
  <p:cmAuthor id="4" name="Ty Hayes" initials="TH [4]" lastIdx="1" clrIdx="3"/>
  <p:cmAuthor id="5" name="Ty Hayes" initials="TH [5]" lastIdx="1" clrIdx="4"/>
  <p:cmAuthor id="6" name="Ty Hayes" initials="TH [6]" lastIdx="1" clrIdx="5"/>
  <p:cmAuthor id="7" name="Ty Hayes" initials="TH [7]" lastIdx="1" clrIdx="6"/>
  <p:cmAuthor id="8" name="Ty Hayes" initials="TH [8]" lastIdx="1" clrIdx="7"/>
  <p:cmAuthor id="9" name="Ty Hayes" initials="TH [9]" lastIdx="1" clrIdx="8"/>
  <p:cmAuthor id="10" name="Ty Hayes" initials="TH [10]" lastIdx="1" clrIdx="9"/>
  <p:cmAuthor id="11" name="Ty Hayes" initials="TH [11]" lastIdx="1" clrIdx="10"/>
  <p:cmAuthor id="12" name="Ty Hayes" initials="TH [12]" lastIdx="1" clrIdx="11"/>
  <p:cmAuthor id="13" name="Ty Hayes" initials="TH [13]" lastIdx="1" clrIdx="12"/>
  <p:cmAuthor id="14" name="Ty Hayes" initials="TH [14]" lastIdx="1" clrIdx="13"/>
  <p:cmAuthor id="15" name="Ty Hayes" initials="TH [15]" lastIdx="1" clrIdx="14"/>
  <p:cmAuthor id="16" name="Ty Hayes" initials="TH [16]" lastIdx="1" clrIdx="15"/>
  <p:cmAuthor id="17" name="Ty Hayes" initials="TH [17]" lastIdx="1" clrIdx="16"/>
  <p:cmAuthor id="18" name="Ty Hayes" initials="TH [18]" lastIdx="1" clrIdx="17"/>
  <p:cmAuthor id="19" name="Ty Hayes" initials="TH [19]" lastIdx="1" clrIdx="18"/>
  <p:cmAuthor id="20" name="Ty Hayes" initials="TH [20]" lastIdx="1" clrIdx="19"/>
  <p:cmAuthor id="21" name="Ty Hayes" initials="TH [21]" lastIdx="1" clrIdx="20"/>
  <p:cmAuthor id="22" name="Ty Hayes" initials="TH [22]" lastIdx="1" clrIdx="21"/>
  <p:cmAuthor id="23" name="Ty Hayes" initials="TH [23]" lastIdx="1" clrIdx="22"/>
  <p:cmAuthor id="24" name="Ty Hayes" initials="TH [24]" lastIdx="1" clrIdx="23"/>
  <p:cmAuthor id="25" name="Ty Hayes" initials="TH [25]" lastIdx="1" clrIdx="24"/>
  <p:cmAuthor id="26" name="Ty Hayes" initials="TH [26]" lastIdx="1" clrIdx="25"/>
  <p:cmAuthor id="27" name="Ty Hayes" initials="TH [27]" lastIdx="1" clrIdx="26"/>
  <p:cmAuthor id="28" name="Ty Hayes" initials="TH [21] [2]"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453"/>
    <a:srgbClr val="1D4066"/>
    <a:srgbClr val="D60C8C"/>
    <a:srgbClr val="713179"/>
    <a:srgbClr val="006892"/>
    <a:srgbClr val="636F03"/>
    <a:srgbClr val="C29A2A"/>
    <a:srgbClr val="F8BF4D"/>
    <a:srgbClr val="1BAAAA"/>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83334-6CBE-4CFB-B9B1-FDC65E356224}" v="277" dt="2022-06-15T05:39:44.639"/>
    <p1510:client id="{ADA05F85-73A4-4DCF-91EA-BC535BF18B9B}" v="1" dt="2022-06-15T04:10:52.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ferSingleView="1">
    <p:restoredLeft sz="24817" autoAdjust="0"/>
    <p:restoredTop sz="55735" autoAdjust="0"/>
  </p:normalViewPr>
  <p:slideViewPr>
    <p:cSldViewPr snapToObjects="1" showGuides="1">
      <p:cViewPr varScale="1">
        <p:scale>
          <a:sx n="18" d="100"/>
          <a:sy n="18" d="100"/>
        </p:scale>
        <p:origin x="1492" y="76"/>
      </p:cViewPr>
      <p:guideLst>
        <p:guide pos="7680"/>
        <p:guide orient="horz" pos="8112"/>
      </p:guideLst>
    </p:cSldViewPr>
  </p:slideViewPr>
  <p:outlineViewPr>
    <p:cViewPr>
      <p:scale>
        <a:sx n="33" d="100"/>
        <a:sy n="33" d="100"/>
      </p:scale>
      <p:origin x="0" y="0"/>
    </p:cViewPr>
  </p:outlineViewPr>
  <p:notesTextViewPr>
    <p:cViewPr>
      <p:scale>
        <a:sx n="3" d="2"/>
        <a:sy n="3" d="2"/>
      </p:scale>
      <p:origin x="0" y="0"/>
    </p:cViewPr>
  </p:notesTextViewPr>
  <p:sorterViewPr>
    <p:cViewPr>
      <p:scale>
        <a:sx n="58" d="100"/>
        <a:sy n="58" d="100"/>
      </p:scale>
      <p:origin x="0" y="0"/>
    </p:cViewPr>
  </p:sorterViewPr>
  <p:notesViewPr>
    <p:cSldViewPr snapToObjects="1">
      <p:cViewPr varScale="1">
        <p:scale>
          <a:sx n="84" d="100"/>
          <a:sy n="84" d="100"/>
        </p:scale>
        <p:origin x="48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Saltis" userId="6c22fe6b-9787-4d2d-827b-80817f01ef99" providerId="ADAL" clId="{5BD8C6FF-11F0-44A4-A3FB-DCDA5271263C}"/>
    <pc:docChg chg="undo redo custSel addSld delSld modSld sldOrd delMainMaster">
      <pc:chgData name="Hanna Saltis" userId="6c22fe6b-9787-4d2d-827b-80817f01ef99" providerId="ADAL" clId="{5BD8C6FF-11F0-44A4-A3FB-DCDA5271263C}" dt="2022-06-14T06:56:03.354" v="5176" actId="20577"/>
      <pc:docMkLst>
        <pc:docMk/>
      </pc:docMkLst>
      <pc:sldChg chg="addSp delSp modSp add del mod setBg delDesignElem">
        <pc:chgData name="Hanna Saltis" userId="6c22fe6b-9787-4d2d-827b-80817f01ef99" providerId="ADAL" clId="{5BD8C6FF-11F0-44A4-A3FB-DCDA5271263C}" dt="2022-06-14T03:40:36.218" v="1020" actId="47"/>
        <pc:sldMkLst>
          <pc:docMk/>
          <pc:sldMk cId="2406422342" sldId="271"/>
        </pc:sldMkLst>
        <pc:spChg chg="mod">
          <ac:chgData name="Hanna Saltis" userId="6c22fe6b-9787-4d2d-827b-80817f01ef99" providerId="ADAL" clId="{5BD8C6FF-11F0-44A4-A3FB-DCDA5271263C}" dt="2022-06-14T03:40:02.332" v="1019" actId="20577"/>
          <ac:spMkLst>
            <pc:docMk/>
            <pc:sldMk cId="2406422342" sldId="271"/>
            <ac:spMk id="2" creationId="{2E6F3B1B-7F7F-FA41-8358-3981B3A74E90}"/>
          </ac:spMkLst>
        </pc:spChg>
        <pc:spChg chg="add del">
          <ac:chgData name="Hanna Saltis" userId="6c22fe6b-9787-4d2d-827b-80817f01ef99" providerId="ADAL" clId="{5BD8C6FF-11F0-44A4-A3FB-DCDA5271263C}" dt="2022-06-14T03:39:49.912" v="991"/>
          <ac:spMkLst>
            <pc:docMk/>
            <pc:sldMk cId="2406422342" sldId="271"/>
            <ac:spMk id="20" creationId="{0D614406-135F-4875-9C87-53822CB19ABB}"/>
          </ac:spMkLst>
        </pc:spChg>
        <pc:cxnChg chg="add del">
          <ac:chgData name="Hanna Saltis" userId="6c22fe6b-9787-4d2d-827b-80817f01ef99" providerId="ADAL" clId="{5BD8C6FF-11F0-44A4-A3FB-DCDA5271263C}" dt="2022-06-14T03:39:49.912" v="991"/>
          <ac:cxnSpMkLst>
            <pc:docMk/>
            <pc:sldMk cId="2406422342" sldId="271"/>
            <ac:cxnSpMk id="22" creationId="{C6C21149-7D17-44C2-AFB6-4D931DC55FB1}"/>
          </ac:cxnSpMkLst>
        </pc:cxnChg>
      </pc:sldChg>
      <pc:sldChg chg="addSp delSp modSp del mod">
        <pc:chgData name="Hanna Saltis" userId="6c22fe6b-9787-4d2d-827b-80817f01ef99" providerId="ADAL" clId="{5BD8C6FF-11F0-44A4-A3FB-DCDA5271263C}" dt="2022-06-14T02:56:10.559" v="393" actId="47"/>
        <pc:sldMkLst>
          <pc:docMk/>
          <pc:sldMk cId="3549359220" sldId="550"/>
        </pc:sldMkLst>
        <pc:spChg chg="add mod">
          <ac:chgData name="Hanna Saltis" userId="6c22fe6b-9787-4d2d-827b-80817f01ef99" providerId="ADAL" clId="{5BD8C6FF-11F0-44A4-A3FB-DCDA5271263C}" dt="2022-06-14T02:55:59.048" v="391" actId="478"/>
          <ac:spMkLst>
            <pc:docMk/>
            <pc:sldMk cId="3549359220" sldId="550"/>
            <ac:spMk id="3" creationId="{4FC18F3E-FB14-4776-859B-C6D410ADD825}"/>
          </ac:spMkLst>
        </pc:spChg>
        <pc:spChg chg="mod">
          <ac:chgData name="Hanna Saltis" userId="6c22fe6b-9787-4d2d-827b-80817f01ef99" providerId="ADAL" clId="{5BD8C6FF-11F0-44A4-A3FB-DCDA5271263C}" dt="2022-06-14T02:55:57.737" v="390" actId="1076"/>
          <ac:spMkLst>
            <pc:docMk/>
            <pc:sldMk cId="3549359220" sldId="550"/>
            <ac:spMk id="16" creationId="{00000000-0000-0000-0000-000000000000}"/>
          </ac:spMkLst>
        </pc:spChg>
        <pc:picChg chg="del">
          <ac:chgData name="Hanna Saltis" userId="6c22fe6b-9787-4d2d-827b-80817f01ef99" providerId="ADAL" clId="{5BD8C6FF-11F0-44A4-A3FB-DCDA5271263C}" dt="2022-06-14T02:55:59.048" v="391" actId="478"/>
          <ac:picMkLst>
            <pc:docMk/>
            <pc:sldMk cId="3549359220" sldId="550"/>
            <ac:picMk id="5" creationId="{7B1B7BDA-0AB0-4947-B6E4-5426A4144229}"/>
          </ac:picMkLst>
        </pc:picChg>
      </pc:sldChg>
      <pc:sldChg chg="delSp modSp mod">
        <pc:chgData name="Hanna Saltis" userId="6c22fe6b-9787-4d2d-827b-80817f01ef99" providerId="ADAL" clId="{5BD8C6FF-11F0-44A4-A3FB-DCDA5271263C}" dt="2022-06-14T02:54:52.085" v="289" actId="1076"/>
        <pc:sldMkLst>
          <pc:docMk/>
          <pc:sldMk cId="1609538174" sldId="555"/>
        </pc:sldMkLst>
        <pc:spChg chg="del mod">
          <ac:chgData name="Hanna Saltis" userId="6c22fe6b-9787-4d2d-827b-80817f01ef99" providerId="ADAL" clId="{5BD8C6FF-11F0-44A4-A3FB-DCDA5271263C}" dt="2022-06-14T02:54:12.559" v="279" actId="478"/>
          <ac:spMkLst>
            <pc:docMk/>
            <pc:sldMk cId="1609538174" sldId="555"/>
            <ac:spMk id="2" creationId="{00000000-0000-0000-0000-000000000000}"/>
          </ac:spMkLst>
        </pc:spChg>
        <pc:spChg chg="mod">
          <ac:chgData name="Hanna Saltis" userId="6c22fe6b-9787-4d2d-827b-80817f01ef99" providerId="ADAL" clId="{5BD8C6FF-11F0-44A4-A3FB-DCDA5271263C}" dt="2022-06-14T02:54:52.085" v="289" actId="1076"/>
          <ac:spMkLst>
            <pc:docMk/>
            <pc:sldMk cId="1609538174" sldId="555"/>
            <ac:spMk id="3" creationId="{00000000-0000-0000-0000-000000000000}"/>
          </ac:spMkLst>
        </pc:spChg>
        <pc:cxnChg chg="del mod">
          <ac:chgData name="Hanna Saltis" userId="6c22fe6b-9787-4d2d-827b-80817f01ef99" providerId="ADAL" clId="{5BD8C6FF-11F0-44A4-A3FB-DCDA5271263C}" dt="2022-06-14T02:54:25.295" v="285" actId="478"/>
          <ac:cxnSpMkLst>
            <pc:docMk/>
            <pc:sldMk cId="1609538174" sldId="555"/>
            <ac:cxnSpMk id="6" creationId="{00000000-0000-0000-0000-000000000000}"/>
          </ac:cxnSpMkLst>
        </pc:cxnChg>
      </pc:sldChg>
      <pc:sldChg chg="addSp delSp modSp del mod modNotesTx">
        <pc:chgData name="Hanna Saltis" userId="6c22fe6b-9787-4d2d-827b-80817f01ef99" providerId="ADAL" clId="{5BD8C6FF-11F0-44A4-A3FB-DCDA5271263C}" dt="2022-06-14T05:24:51.629" v="2610" actId="47"/>
        <pc:sldMkLst>
          <pc:docMk/>
          <pc:sldMk cId="1050332037" sldId="964"/>
        </pc:sldMkLst>
        <pc:spChg chg="add del mod">
          <ac:chgData name="Hanna Saltis" userId="6c22fe6b-9787-4d2d-827b-80817f01ef99" providerId="ADAL" clId="{5BD8C6FF-11F0-44A4-A3FB-DCDA5271263C}" dt="2022-06-14T04:00:18.308" v="1644" actId="478"/>
          <ac:spMkLst>
            <pc:docMk/>
            <pc:sldMk cId="1050332037" sldId="964"/>
            <ac:spMk id="9" creationId="{2E1B607A-BB30-432A-81EF-0A8AC340626E}"/>
          </ac:spMkLst>
        </pc:spChg>
        <pc:spChg chg="del">
          <ac:chgData name="Hanna Saltis" userId="6c22fe6b-9787-4d2d-827b-80817f01ef99" providerId="ADAL" clId="{5BD8C6FF-11F0-44A4-A3FB-DCDA5271263C}" dt="2022-06-14T02:53:50.128" v="274" actId="478"/>
          <ac:spMkLst>
            <pc:docMk/>
            <pc:sldMk cId="1050332037" sldId="964"/>
            <ac:spMk id="10" creationId="{00000000-0000-0000-0000-000000000000}"/>
          </ac:spMkLst>
        </pc:spChg>
        <pc:spChg chg="add mod">
          <ac:chgData name="Hanna Saltis" userId="6c22fe6b-9787-4d2d-827b-80817f01ef99" providerId="ADAL" clId="{5BD8C6FF-11F0-44A4-A3FB-DCDA5271263C}" dt="2022-06-14T05:23:36.740" v="2596" actId="1076"/>
          <ac:spMkLst>
            <pc:docMk/>
            <pc:sldMk cId="1050332037" sldId="964"/>
            <ac:spMk id="12" creationId="{21CD6002-79EC-4669-9A0B-2B59AD71A088}"/>
          </ac:spMkLst>
        </pc:spChg>
        <pc:spChg chg="mod">
          <ac:chgData name="Hanna Saltis" userId="6c22fe6b-9787-4d2d-827b-80817f01ef99" providerId="ADAL" clId="{5BD8C6FF-11F0-44A4-A3FB-DCDA5271263C}" dt="2022-06-14T02:53:43.135" v="271" actId="6549"/>
          <ac:spMkLst>
            <pc:docMk/>
            <pc:sldMk cId="1050332037" sldId="964"/>
            <ac:spMk id="20" creationId="{00000000-0000-0000-0000-000000000000}"/>
          </ac:spMkLst>
        </pc:spChg>
        <pc:spChg chg="mod">
          <ac:chgData name="Hanna Saltis" userId="6c22fe6b-9787-4d2d-827b-80817f01ef99" providerId="ADAL" clId="{5BD8C6FF-11F0-44A4-A3FB-DCDA5271263C}" dt="2022-06-14T05:23:40.102" v="2597" actId="1076"/>
          <ac:spMkLst>
            <pc:docMk/>
            <pc:sldMk cId="1050332037" sldId="964"/>
            <ac:spMk id="21" creationId="{00000000-0000-0000-0000-000000000000}"/>
          </ac:spMkLst>
        </pc:spChg>
        <pc:picChg chg="del">
          <ac:chgData name="Hanna Saltis" userId="6c22fe6b-9787-4d2d-827b-80817f01ef99" providerId="ADAL" clId="{5BD8C6FF-11F0-44A4-A3FB-DCDA5271263C}" dt="2022-06-14T02:53:44.742" v="272" actId="478"/>
          <ac:picMkLst>
            <pc:docMk/>
            <pc:sldMk cId="1050332037" sldId="964"/>
            <ac:picMk id="11" creationId="{6EBA1EA3-3B58-A74B-8545-97B659B226D6}"/>
          </ac:picMkLst>
        </pc:picChg>
      </pc:sldChg>
      <pc:sldChg chg="modSp mod">
        <pc:chgData name="Hanna Saltis" userId="6c22fe6b-9787-4d2d-827b-80817f01ef99" providerId="ADAL" clId="{5BD8C6FF-11F0-44A4-A3FB-DCDA5271263C}" dt="2022-06-14T02:52:53.020" v="265" actId="113"/>
        <pc:sldMkLst>
          <pc:docMk/>
          <pc:sldMk cId="607129595" sldId="994"/>
        </pc:sldMkLst>
        <pc:spChg chg="mod">
          <ac:chgData name="Hanna Saltis" userId="6c22fe6b-9787-4d2d-827b-80817f01ef99" providerId="ADAL" clId="{5BD8C6FF-11F0-44A4-A3FB-DCDA5271263C}" dt="2022-06-14T02:49:19.033" v="41" actId="20577"/>
          <ac:spMkLst>
            <pc:docMk/>
            <pc:sldMk cId="607129595" sldId="994"/>
            <ac:spMk id="18" creationId="{00000000-0000-0000-0000-000000000000}"/>
          </ac:spMkLst>
        </pc:spChg>
        <pc:spChg chg="mod">
          <ac:chgData name="Hanna Saltis" userId="6c22fe6b-9787-4d2d-827b-80817f01ef99" providerId="ADAL" clId="{5BD8C6FF-11F0-44A4-A3FB-DCDA5271263C}" dt="2022-06-14T02:52:53.020" v="265" actId="113"/>
          <ac:spMkLst>
            <pc:docMk/>
            <pc:sldMk cId="607129595" sldId="994"/>
            <ac:spMk id="19" creationId="{00000000-0000-0000-0000-000000000000}"/>
          </ac:spMkLst>
        </pc:spChg>
      </pc:sldChg>
      <pc:sldChg chg="modSp mod">
        <pc:chgData name="Hanna Saltis" userId="6c22fe6b-9787-4d2d-827b-80817f01ef99" providerId="ADAL" clId="{5BD8C6FF-11F0-44A4-A3FB-DCDA5271263C}" dt="2022-06-14T02:55:48.085" v="389" actId="13926"/>
        <pc:sldMkLst>
          <pc:docMk/>
          <pc:sldMk cId="300995331" sldId="997"/>
        </pc:sldMkLst>
        <pc:spChg chg="mod">
          <ac:chgData name="Hanna Saltis" userId="6c22fe6b-9787-4d2d-827b-80817f01ef99" providerId="ADAL" clId="{5BD8C6FF-11F0-44A4-A3FB-DCDA5271263C}" dt="2022-06-14T02:55:48.085" v="389" actId="13926"/>
          <ac:spMkLst>
            <pc:docMk/>
            <pc:sldMk cId="300995331" sldId="997"/>
            <ac:spMk id="3" creationId="{00000000-0000-0000-0000-000000000000}"/>
          </ac:spMkLst>
        </pc:spChg>
        <pc:spChg chg="mod">
          <ac:chgData name="Hanna Saltis" userId="6c22fe6b-9787-4d2d-827b-80817f01ef99" providerId="ADAL" clId="{5BD8C6FF-11F0-44A4-A3FB-DCDA5271263C}" dt="2022-06-14T02:55:07.910" v="318" actId="20577"/>
          <ac:spMkLst>
            <pc:docMk/>
            <pc:sldMk cId="300995331" sldId="997"/>
            <ac:spMk id="4" creationId="{401C180A-898F-DE4A-BC2C-A669E9FD60AA}"/>
          </ac:spMkLst>
        </pc:spChg>
      </pc:sldChg>
      <pc:sldChg chg="modSp ord modNotesTx">
        <pc:chgData name="Hanna Saltis" userId="6c22fe6b-9787-4d2d-827b-80817f01ef99" providerId="ADAL" clId="{5BD8C6FF-11F0-44A4-A3FB-DCDA5271263C}" dt="2022-06-14T05:34:36.528" v="3775"/>
        <pc:sldMkLst>
          <pc:docMk/>
          <pc:sldMk cId="907257942" sldId="1003"/>
        </pc:sldMkLst>
        <pc:graphicFrameChg chg="mod">
          <ac:chgData name="Hanna Saltis" userId="6c22fe6b-9787-4d2d-827b-80817f01ef99" providerId="ADAL" clId="{5BD8C6FF-11F0-44A4-A3FB-DCDA5271263C}" dt="2022-06-14T05:34:36.528" v="3775"/>
          <ac:graphicFrameMkLst>
            <pc:docMk/>
            <pc:sldMk cId="907257942" sldId="1003"/>
            <ac:graphicFrameMk id="3" creationId="{AA24DF08-97CD-ED44-80C5-6688DF57F34F}"/>
          </ac:graphicFrameMkLst>
        </pc:graphicFrameChg>
      </pc:sldChg>
      <pc:sldChg chg="addSp delSp modSp mod ord modClrScheme chgLayout modNotesTx">
        <pc:chgData name="Hanna Saltis" userId="6c22fe6b-9787-4d2d-827b-80817f01ef99" providerId="ADAL" clId="{5BD8C6FF-11F0-44A4-A3FB-DCDA5271263C}" dt="2022-06-14T05:45:54.359" v="4342" actId="255"/>
        <pc:sldMkLst>
          <pc:docMk/>
          <pc:sldMk cId="3546125723" sldId="1005"/>
        </pc:sldMkLst>
        <pc:spChg chg="add del mod ord">
          <ac:chgData name="Hanna Saltis" userId="6c22fe6b-9787-4d2d-827b-80817f01ef99" providerId="ADAL" clId="{5BD8C6FF-11F0-44A4-A3FB-DCDA5271263C}" dt="2022-06-14T03:00:17.597" v="532" actId="700"/>
          <ac:spMkLst>
            <pc:docMk/>
            <pc:sldMk cId="3546125723" sldId="1005"/>
            <ac:spMk id="3" creationId="{73AD4F6F-B243-4BA3-9DD8-6FE618E8C4A5}"/>
          </ac:spMkLst>
        </pc:spChg>
        <pc:spChg chg="mod">
          <ac:chgData name="Hanna Saltis" userId="6c22fe6b-9787-4d2d-827b-80817f01ef99" providerId="ADAL" clId="{5BD8C6FF-11F0-44A4-A3FB-DCDA5271263C}" dt="2022-06-14T03:31:42.439" v="807" actId="14100"/>
          <ac:spMkLst>
            <pc:docMk/>
            <pc:sldMk cId="3546125723" sldId="1005"/>
            <ac:spMk id="11" creationId="{AADBFEC6-CAE1-5C4F-B944-80D1B5232742}"/>
          </ac:spMkLst>
        </pc:spChg>
        <pc:spChg chg="del mod">
          <ac:chgData name="Hanna Saltis" userId="6c22fe6b-9787-4d2d-827b-80817f01ef99" providerId="ADAL" clId="{5BD8C6FF-11F0-44A4-A3FB-DCDA5271263C}" dt="2022-06-14T03:10:52.271" v="599" actId="478"/>
          <ac:spMkLst>
            <pc:docMk/>
            <pc:sldMk cId="3546125723" sldId="1005"/>
            <ac:spMk id="12" creationId="{E883E3C1-BD76-9A48-9C44-0F5828B8F141}"/>
          </ac:spMkLst>
        </pc:spChg>
        <pc:spChg chg="mod">
          <ac:chgData name="Hanna Saltis" userId="6c22fe6b-9787-4d2d-827b-80817f01ef99" providerId="ADAL" clId="{5BD8C6FF-11F0-44A4-A3FB-DCDA5271263C}" dt="2022-06-14T03:34:34.651" v="893" actId="1076"/>
          <ac:spMkLst>
            <pc:docMk/>
            <pc:sldMk cId="3546125723" sldId="1005"/>
            <ac:spMk id="21" creationId="{00000000-0000-0000-0000-000000000000}"/>
          </ac:spMkLst>
        </pc:spChg>
        <pc:graphicFrameChg chg="add mod">
          <ac:chgData name="Hanna Saltis" userId="6c22fe6b-9787-4d2d-827b-80817f01ef99" providerId="ADAL" clId="{5BD8C6FF-11F0-44A4-A3FB-DCDA5271263C}" dt="2022-06-14T05:45:54.359" v="4342" actId="255"/>
          <ac:graphicFrameMkLst>
            <pc:docMk/>
            <pc:sldMk cId="3546125723" sldId="1005"/>
            <ac:graphicFrameMk id="10" creationId="{094ED1C5-BF1C-4E94-9BAD-159C9302F76E}"/>
          </ac:graphicFrameMkLst>
        </pc:graphicFrameChg>
        <pc:graphicFrameChg chg="add del mod">
          <ac:chgData name="Hanna Saltis" userId="6c22fe6b-9787-4d2d-827b-80817f01ef99" providerId="ADAL" clId="{5BD8C6FF-11F0-44A4-A3FB-DCDA5271263C}" dt="2022-06-14T03:13:37.453" v="613" actId="21"/>
          <ac:graphicFrameMkLst>
            <pc:docMk/>
            <pc:sldMk cId="3546125723" sldId="1005"/>
            <ac:graphicFrameMk id="13" creationId="{21B737C1-F754-4C67-A601-7E0F3A267985}"/>
          </ac:graphicFrameMkLst>
        </pc:graphicFrameChg>
        <pc:graphicFrameChg chg="add mod">
          <ac:chgData name="Hanna Saltis" userId="6c22fe6b-9787-4d2d-827b-80817f01ef99" providerId="ADAL" clId="{5BD8C6FF-11F0-44A4-A3FB-DCDA5271263C}" dt="2022-06-14T03:44:36.750" v="1128"/>
          <ac:graphicFrameMkLst>
            <pc:docMk/>
            <pc:sldMk cId="3546125723" sldId="1005"/>
            <ac:graphicFrameMk id="14" creationId="{57E4D487-28CD-4AEC-961D-A0FC4CCB44BB}"/>
          </ac:graphicFrameMkLst>
        </pc:graphicFrameChg>
        <pc:picChg chg="del">
          <ac:chgData name="Hanna Saltis" userId="6c22fe6b-9787-4d2d-827b-80817f01ef99" providerId="ADAL" clId="{5BD8C6FF-11F0-44A4-A3FB-DCDA5271263C}" dt="2022-06-14T02:57:34.701" v="460" actId="478"/>
          <ac:picMkLst>
            <pc:docMk/>
            <pc:sldMk cId="3546125723" sldId="1005"/>
            <ac:picMk id="2" creationId="{00000000-0000-0000-0000-000000000000}"/>
          </ac:picMkLst>
        </pc:picChg>
      </pc:sldChg>
      <pc:sldChg chg="delSp modSp del mod">
        <pc:chgData name="Hanna Saltis" userId="6c22fe6b-9787-4d2d-827b-80817f01ef99" providerId="ADAL" clId="{5BD8C6FF-11F0-44A4-A3FB-DCDA5271263C}" dt="2022-06-14T02:54:55.768" v="290" actId="47"/>
        <pc:sldMkLst>
          <pc:docMk/>
          <pc:sldMk cId="3156999115" sldId="1013"/>
        </pc:sldMkLst>
        <pc:spChg chg="del mod">
          <ac:chgData name="Hanna Saltis" userId="6c22fe6b-9787-4d2d-827b-80817f01ef99" providerId="ADAL" clId="{5BD8C6FF-11F0-44A4-A3FB-DCDA5271263C}" dt="2022-06-14T02:53:56.119" v="276" actId="478"/>
          <ac:spMkLst>
            <pc:docMk/>
            <pc:sldMk cId="3156999115" sldId="1013"/>
            <ac:spMk id="3" creationId="{543C0602-7CF0-2345-A4FD-F92A99476727}"/>
          </ac:spMkLst>
        </pc:spChg>
      </pc:sldChg>
      <pc:sldChg chg="del">
        <pc:chgData name="Hanna Saltis" userId="6c22fe6b-9787-4d2d-827b-80817f01ef99" providerId="ADAL" clId="{5BD8C6FF-11F0-44A4-A3FB-DCDA5271263C}" dt="2022-06-14T03:01:08.796" v="543" actId="47"/>
        <pc:sldMkLst>
          <pc:docMk/>
          <pc:sldMk cId="3632269651" sldId="1014"/>
        </pc:sldMkLst>
      </pc:sldChg>
      <pc:sldChg chg="del">
        <pc:chgData name="Hanna Saltis" userId="6c22fe6b-9787-4d2d-827b-80817f01ef99" providerId="ADAL" clId="{5BD8C6FF-11F0-44A4-A3FB-DCDA5271263C}" dt="2022-06-14T03:01:16.073" v="544" actId="47"/>
        <pc:sldMkLst>
          <pc:docMk/>
          <pc:sldMk cId="3969852311" sldId="1015"/>
        </pc:sldMkLst>
      </pc:sldChg>
      <pc:sldChg chg="del">
        <pc:chgData name="Hanna Saltis" userId="6c22fe6b-9787-4d2d-827b-80817f01ef99" providerId="ADAL" clId="{5BD8C6FF-11F0-44A4-A3FB-DCDA5271263C}" dt="2022-06-14T03:01:16.854" v="545" actId="47"/>
        <pc:sldMkLst>
          <pc:docMk/>
          <pc:sldMk cId="2659114482" sldId="1016"/>
        </pc:sldMkLst>
      </pc:sldChg>
      <pc:sldChg chg="modSp mod modNotesTx">
        <pc:chgData name="Hanna Saltis" userId="6c22fe6b-9787-4d2d-827b-80817f01ef99" providerId="ADAL" clId="{5BD8C6FF-11F0-44A4-A3FB-DCDA5271263C}" dt="2022-06-14T03:58:58.029" v="1631" actId="13926"/>
        <pc:sldMkLst>
          <pc:docMk/>
          <pc:sldMk cId="2939633509" sldId="1017"/>
        </pc:sldMkLst>
        <pc:spChg chg="mod">
          <ac:chgData name="Hanna Saltis" userId="6c22fe6b-9787-4d2d-827b-80817f01ef99" providerId="ADAL" clId="{5BD8C6FF-11F0-44A4-A3FB-DCDA5271263C}" dt="2022-06-14T03:58:58.029" v="1631" actId="13926"/>
          <ac:spMkLst>
            <pc:docMk/>
            <pc:sldMk cId="2939633509" sldId="1017"/>
            <ac:spMk id="12" creationId="{E883E3C1-BD76-9A48-9C44-0F5828B8F141}"/>
          </ac:spMkLst>
        </pc:spChg>
      </pc:sldChg>
      <pc:sldChg chg="addSp delSp modSp add del mod ord modNotesTx">
        <pc:chgData name="Hanna Saltis" userId="6c22fe6b-9787-4d2d-827b-80817f01ef99" providerId="ADAL" clId="{5BD8C6FF-11F0-44A4-A3FB-DCDA5271263C}" dt="2022-06-14T05:45:31.554" v="4340"/>
        <pc:sldMkLst>
          <pc:docMk/>
          <pc:sldMk cId="2146008477" sldId="1018"/>
        </pc:sldMkLst>
        <pc:spChg chg="add mod">
          <ac:chgData name="Hanna Saltis" userId="6c22fe6b-9787-4d2d-827b-80817f01ef99" providerId="ADAL" clId="{5BD8C6FF-11F0-44A4-A3FB-DCDA5271263C}" dt="2022-06-14T05:43:25.212" v="4151" actId="20577"/>
          <ac:spMkLst>
            <pc:docMk/>
            <pc:sldMk cId="2146008477" sldId="1018"/>
            <ac:spMk id="8" creationId="{F6D0E8E0-9EA9-4A0D-8B4E-BF8BA71264BB}"/>
          </ac:spMkLst>
        </pc:spChg>
        <pc:spChg chg="del mod">
          <ac:chgData name="Hanna Saltis" userId="6c22fe6b-9787-4d2d-827b-80817f01ef99" providerId="ADAL" clId="{5BD8C6FF-11F0-44A4-A3FB-DCDA5271263C}" dt="2022-06-14T05:30:06.830" v="3529" actId="478"/>
          <ac:spMkLst>
            <pc:docMk/>
            <pc:sldMk cId="2146008477" sldId="1018"/>
            <ac:spMk id="10" creationId="{00000000-0000-0000-0000-000000000000}"/>
          </ac:spMkLst>
        </pc:spChg>
        <pc:spChg chg="del mod">
          <ac:chgData name="Hanna Saltis" userId="6c22fe6b-9787-4d2d-827b-80817f01ef99" providerId="ADAL" clId="{5BD8C6FF-11F0-44A4-A3FB-DCDA5271263C}" dt="2022-06-14T05:30:12.034" v="3530" actId="478"/>
          <ac:spMkLst>
            <pc:docMk/>
            <pc:sldMk cId="2146008477" sldId="1018"/>
            <ac:spMk id="20" creationId="{00000000-0000-0000-0000-000000000000}"/>
          </ac:spMkLst>
        </pc:spChg>
        <pc:spChg chg="del">
          <ac:chgData name="Hanna Saltis" userId="6c22fe6b-9787-4d2d-827b-80817f01ef99" providerId="ADAL" clId="{5BD8C6FF-11F0-44A4-A3FB-DCDA5271263C}" dt="2022-06-14T05:30:12.034" v="3530" actId="478"/>
          <ac:spMkLst>
            <pc:docMk/>
            <pc:sldMk cId="2146008477" sldId="1018"/>
            <ac:spMk id="21" creationId="{00000000-0000-0000-0000-000000000000}"/>
          </ac:spMkLst>
        </pc:spChg>
        <pc:graphicFrameChg chg="add mod modGraphic">
          <ac:chgData name="Hanna Saltis" userId="6c22fe6b-9787-4d2d-827b-80817f01ef99" providerId="ADAL" clId="{5BD8C6FF-11F0-44A4-A3FB-DCDA5271263C}" dt="2022-06-14T05:42:56.948" v="4091" actId="207"/>
          <ac:graphicFrameMkLst>
            <pc:docMk/>
            <pc:sldMk cId="2146008477" sldId="1018"/>
            <ac:graphicFrameMk id="7" creationId="{C48120A5-1441-4FC3-88FF-5A9E50C92807}"/>
          </ac:graphicFrameMkLst>
        </pc:graphicFrameChg>
        <pc:picChg chg="del">
          <ac:chgData name="Hanna Saltis" userId="6c22fe6b-9787-4d2d-827b-80817f01ef99" providerId="ADAL" clId="{5BD8C6FF-11F0-44A4-A3FB-DCDA5271263C}" dt="2022-06-14T02:57:30.532" v="459" actId="478"/>
          <ac:picMkLst>
            <pc:docMk/>
            <pc:sldMk cId="2146008477" sldId="1018"/>
            <ac:picMk id="2" creationId="{00000000-0000-0000-0000-000000000000}"/>
          </ac:picMkLst>
        </pc:picChg>
      </pc:sldChg>
      <pc:sldChg chg="delSp del mod setBg delAnim modNotesTx">
        <pc:chgData name="Hanna Saltis" userId="6c22fe6b-9787-4d2d-827b-80817f01ef99" providerId="ADAL" clId="{5BD8C6FF-11F0-44A4-A3FB-DCDA5271263C}" dt="2022-06-14T02:56:38.182" v="402" actId="47"/>
        <pc:sldMkLst>
          <pc:docMk/>
          <pc:sldMk cId="2984804233" sldId="1019"/>
        </pc:sldMkLst>
        <pc:picChg chg="del">
          <ac:chgData name="Hanna Saltis" userId="6c22fe6b-9787-4d2d-827b-80817f01ef99" providerId="ADAL" clId="{5BD8C6FF-11F0-44A4-A3FB-DCDA5271263C}" dt="2022-06-14T02:53:05.955" v="267" actId="478"/>
          <ac:picMkLst>
            <pc:docMk/>
            <pc:sldMk cId="2984804233" sldId="1019"/>
            <ac:picMk id="7" creationId="{AF1CC929-B0A7-457F-9997-430108C00FC2}"/>
          </ac:picMkLst>
        </pc:picChg>
        <pc:picChg chg="del">
          <ac:chgData name="Hanna Saltis" userId="6c22fe6b-9787-4d2d-827b-80817f01ef99" providerId="ADAL" clId="{5BD8C6FF-11F0-44A4-A3FB-DCDA5271263C}" dt="2022-06-14T02:53:04.658" v="266" actId="478"/>
          <ac:picMkLst>
            <pc:docMk/>
            <pc:sldMk cId="2984804233" sldId="1019"/>
            <ac:picMk id="9" creationId="{EDB586F5-2584-4883-B797-31CC9AF6E61D}"/>
          </ac:picMkLst>
        </pc:picChg>
      </pc:sldChg>
      <pc:sldChg chg="modNotesTx">
        <pc:chgData name="Hanna Saltis" userId="6c22fe6b-9787-4d2d-827b-80817f01ef99" providerId="ADAL" clId="{5BD8C6FF-11F0-44A4-A3FB-DCDA5271263C}" dt="2022-06-14T03:11:21.145" v="601" actId="6549"/>
        <pc:sldMkLst>
          <pc:docMk/>
          <pc:sldMk cId="587011919" sldId="1020"/>
        </pc:sldMkLst>
      </pc:sldChg>
      <pc:sldChg chg="addSp delSp modSp del mod modClrScheme chgLayout modNotesTx">
        <pc:chgData name="Hanna Saltis" userId="6c22fe6b-9787-4d2d-827b-80817f01ef99" providerId="ADAL" clId="{5BD8C6FF-11F0-44A4-A3FB-DCDA5271263C}" dt="2022-06-14T03:01:08.405" v="542" actId="47"/>
        <pc:sldMkLst>
          <pc:docMk/>
          <pc:sldMk cId="2252247389" sldId="1021"/>
        </pc:sldMkLst>
        <pc:spChg chg="add del mod ord">
          <ac:chgData name="Hanna Saltis" userId="6c22fe6b-9787-4d2d-827b-80817f01ef99" providerId="ADAL" clId="{5BD8C6FF-11F0-44A4-A3FB-DCDA5271263C}" dt="2022-06-14T03:00:24.769" v="533" actId="700"/>
          <ac:spMkLst>
            <pc:docMk/>
            <pc:sldMk cId="2252247389" sldId="1021"/>
            <ac:spMk id="3" creationId="{6EFDB972-6260-4731-AD04-01BCB4A84E1C}"/>
          </ac:spMkLst>
        </pc:spChg>
        <pc:spChg chg="mod">
          <ac:chgData name="Hanna Saltis" userId="6c22fe6b-9787-4d2d-827b-80817f01ef99" providerId="ADAL" clId="{5BD8C6FF-11F0-44A4-A3FB-DCDA5271263C}" dt="2022-06-14T03:00:48.408" v="540" actId="14100"/>
          <ac:spMkLst>
            <pc:docMk/>
            <pc:sldMk cId="2252247389" sldId="1021"/>
            <ac:spMk id="9" creationId="{B305D946-08D7-4F30-AD2F-9776D6FC79E5}"/>
          </ac:spMkLst>
        </pc:spChg>
        <pc:picChg chg="del">
          <ac:chgData name="Hanna Saltis" userId="6c22fe6b-9787-4d2d-827b-80817f01ef99" providerId="ADAL" clId="{5BD8C6FF-11F0-44A4-A3FB-DCDA5271263C}" dt="2022-06-14T02:57:37.614" v="461" actId="478"/>
          <ac:picMkLst>
            <pc:docMk/>
            <pc:sldMk cId="2252247389" sldId="1021"/>
            <ac:picMk id="2" creationId="{00000000-0000-0000-0000-000000000000}"/>
          </ac:picMkLst>
        </pc:picChg>
      </pc:sldChg>
      <pc:sldChg chg="delSp modSp add mod ord">
        <pc:chgData name="Hanna Saltis" userId="6c22fe6b-9787-4d2d-827b-80817f01ef99" providerId="ADAL" clId="{5BD8C6FF-11F0-44A4-A3FB-DCDA5271263C}" dt="2022-06-14T05:43:07.053" v="4093"/>
        <pc:sldMkLst>
          <pc:docMk/>
          <pc:sldMk cId="1914258259" sldId="1022"/>
        </pc:sldMkLst>
        <pc:spChg chg="del">
          <ac:chgData name="Hanna Saltis" userId="6c22fe6b-9787-4d2d-827b-80817f01ef99" providerId="ADAL" clId="{5BD8C6FF-11F0-44A4-A3FB-DCDA5271263C}" dt="2022-06-14T02:56:15.847" v="394" actId="478"/>
          <ac:spMkLst>
            <pc:docMk/>
            <pc:sldMk cId="1914258259" sldId="1022"/>
            <ac:spMk id="17" creationId="{00000000-0000-0000-0000-000000000000}"/>
          </ac:spMkLst>
        </pc:spChg>
        <pc:spChg chg="mod">
          <ac:chgData name="Hanna Saltis" userId="6c22fe6b-9787-4d2d-827b-80817f01ef99" providerId="ADAL" clId="{5BD8C6FF-11F0-44A4-A3FB-DCDA5271263C}" dt="2022-06-14T02:56:19.590" v="401" actId="20577"/>
          <ac:spMkLst>
            <pc:docMk/>
            <pc:sldMk cId="1914258259" sldId="1022"/>
            <ac:spMk id="20" creationId="{00000000-0000-0000-0000-000000000000}"/>
          </ac:spMkLst>
        </pc:spChg>
      </pc:sldChg>
      <pc:sldChg chg="modSp add mod modClrScheme chgLayout modNotesTx">
        <pc:chgData name="Hanna Saltis" userId="6c22fe6b-9787-4d2d-827b-80817f01ef99" providerId="ADAL" clId="{5BD8C6FF-11F0-44A4-A3FB-DCDA5271263C}" dt="2022-06-14T06:17:39.125" v="5071" actId="403"/>
        <pc:sldMkLst>
          <pc:docMk/>
          <pc:sldMk cId="3380738549" sldId="1023"/>
        </pc:sldMkLst>
        <pc:spChg chg="mod">
          <ac:chgData name="Hanna Saltis" userId="6c22fe6b-9787-4d2d-827b-80817f01ef99" providerId="ADAL" clId="{5BD8C6FF-11F0-44A4-A3FB-DCDA5271263C}" dt="2022-06-14T06:17:39.125" v="5071" actId="403"/>
          <ac:spMkLst>
            <pc:docMk/>
            <pc:sldMk cId="3380738549" sldId="1023"/>
            <ac:spMk id="12" creationId="{E883E3C1-BD76-9A48-9C44-0F5828B8F141}"/>
          </ac:spMkLst>
        </pc:spChg>
        <pc:spChg chg="mod">
          <ac:chgData name="Hanna Saltis" userId="6c22fe6b-9787-4d2d-827b-80817f01ef99" providerId="ADAL" clId="{5BD8C6FF-11F0-44A4-A3FB-DCDA5271263C}" dt="2022-06-14T05:53:42.532" v="4371" actId="255"/>
          <ac:spMkLst>
            <pc:docMk/>
            <pc:sldMk cId="3380738549" sldId="1023"/>
            <ac:spMk id="21" creationId="{00000000-0000-0000-0000-000000000000}"/>
          </ac:spMkLst>
        </pc:spChg>
      </pc:sldChg>
      <pc:sldChg chg="addSp delSp modSp add mod modNotesTx">
        <pc:chgData name="Hanna Saltis" userId="6c22fe6b-9787-4d2d-827b-80817f01ef99" providerId="ADAL" clId="{5BD8C6FF-11F0-44A4-A3FB-DCDA5271263C}" dt="2022-06-14T06:19:33.631" v="5095" actId="20577"/>
        <pc:sldMkLst>
          <pc:docMk/>
          <pc:sldMk cId="2113038949" sldId="1024"/>
        </pc:sldMkLst>
        <pc:spChg chg="add del">
          <ac:chgData name="Hanna Saltis" userId="6c22fe6b-9787-4d2d-827b-80817f01ef99" providerId="ADAL" clId="{5BD8C6FF-11F0-44A4-A3FB-DCDA5271263C}" dt="2022-06-14T03:01:26.853" v="547" actId="22"/>
          <ac:spMkLst>
            <pc:docMk/>
            <pc:sldMk cId="2113038949" sldId="1024"/>
            <ac:spMk id="9" creationId="{1A4ACCA9-9169-4B6B-B898-F6892DE01888}"/>
          </ac:spMkLst>
        </pc:spChg>
        <pc:spChg chg="mod">
          <ac:chgData name="Hanna Saltis" userId="6c22fe6b-9787-4d2d-827b-80817f01ef99" providerId="ADAL" clId="{5BD8C6FF-11F0-44A4-A3FB-DCDA5271263C}" dt="2022-06-14T06:19:33.631" v="5095" actId="20577"/>
          <ac:spMkLst>
            <pc:docMk/>
            <pc:sldMk cId="2113038949" sldId="1024"/>
            <ac:spMk id="12" creationId="{E883E3C1-BD76-9A48-9C44-0F5828B8F141}"/>
          </ac:spMkLst>
        </pc:spChg>
        <pc:spChg chg="mod">
          <ac:chgData name="Hanna Saltis" userId="6c22fe6b-9787-4d2d-827b-80817f01ef99" providerId="ADAL" clId="{5BD8C6FF-11F0-44A4-A3FB-DCDA5271263C}" dt="2022-06-14T03:01:47.215" v="552"/>
          <ac:spMkLst>
            <pc:docMk/>
            <pc:sldMk cId="2113038949" sldId="1024"/>
            <ac:spMk id="21" creationId="{00000000-0000-0000-0000-000000000000}"/>
          </ac:spMkLst>
        </pc:spChg>
      </pc:sldChg>
      <pc:sldChg chg="modSp add mod modNotesTx">
        <pc:chgData name="Hanna Saltis" userId="6c22fe6b-9787-4d2d-827b-80817f01ef99" providerId="ADAL" clId="{5BD8C6FF-11F0-44A4-A3FB-DCDA5271263C}" dt="2022-06-14T06:22:09.084" v="5098"/>
        <pc:sldMkLst>
          <pc:docMk/>
          <pc:sldMk cId="2429923755" sldId="1025"/>
        </pc:sldMkLst>
        <pc:spChg chg="mod">
          <ac:chgData name="Hanna Saltis" userId="6c22fe6b-9787-4d2d-827b-80817f01ef99" providerId="ADAL" clId="{5BD8C6FF-11F0-44A4-A3FB-DCDA5271263C}" dt="2022-06-14T06:22:09.084" v="5098"/>
          <ac:spMkLst>
            <pc:docMk/>
            <pc:sldMk cId="2429923755" sldId="1025"/>
            <ac:spMk id="12" creationId="{E883E3C1-BD76-9A48-9C44-0F5828B8F141}"/>
          </ac:spMkLst>
        </pc:spChg>
        <pc:spChg chg="mod">
          <ac:chgData name="Hanna Saltis" userId="6c22fe6b-9787-4d2d-827b-80817f01ef99" providerId="ADAL" clId="{5BD8C6FF-11F0-44A4-A3FB-DCDA5271263C}" dt="2022-06-14T03:02:01.029" v="555"/>
          <ac:spMkLst>
            <pc:docMk/>
            <pc:sldMk cId="2429923755" sldId="1025"/>
            <ac:spMk id="21" creationId="{00000000-0000-0000-0000-000000000000}"/>
          </ac:spMkLst>
        </pc:spChg>
      </pc:sldChg>
      <pc:sldChg chg="modSp add mod modNotesTx">
        <pc:chgData name="Hanna Saltis" userId="6c22fe6b-9787-4d2d-827b-80817f01ef99" providerId="ADAL" clId="{5BD8C6FF-11F0-44A4-A3FB-DCDA5271263C}" dt="2022-06-14T06:56:03.354" v="5176" actId="20577"/>
        <pc:sldMkLst>
          <pc:docMk/>
          <pc:sldMk cId="4193373495" sldId="1026"/>
        </pc:sldMkLst>
        <pc:spChg chg="mod">
          <ac:chgData name="Hanna Saltis" userId="6c22fe6b-9787-4d2d-827b-80817f01ef99" providerId="ADAL" clId="{5BD8C6FF-11F0-44A4-A3FB-DCDA5271263C}" dt="2022-06-14T06:27:38.798" v="5150" actId="20577"/>
          <ac:spMkLst>
            <pc:docMk/>
            <pc:sldMk cId="4193373495" sldId="1026"/>
            <ac:spMk id="12" creationId="{E883E3C1-BD76-9A48-9C44-0F5828B8F141}"/>
          </ac:spMkLst>
        </pc:spChg>
        <pc:spChg chg="mod">
          <ac:chgData name="Hanna Saltis" userId="6c22fe6b-9787-4d2d-827b-80817f01ef99" providerId="ADAL" clId="{5BD8C6FF-11F0-44A4-A3FB-DCDA5271263C}" dt="2022-06-14T06:56:03.354" v="5176" actId="20577"/>
          <ac:spMkLst>
            <pc:docMk/>
            <pc:sldMk cId="4193373495" sldId="1026"/>
            <ac:spMk id="21" creationId="{00000000-0000-0000-0000-000000000000}"/>
          </ac:spMkLst>
        </pc:spChg>
      </pc:sldChg>
      <pc:sldChg chg="addSp delSp modSp add del mod modNotesTx">
        <pc:chgData name="Hanna Saltis" userId="6c22fe6b-9787-4d2d-827b-80817f01ef99" providerId="ADAL" clId="{5BD8C6FF-11F0-44A4-A3FB-DCDA5271263C}" dt="2022-06-14T05:45:37.489" v="4341" actId="47"/>
        <pc:sldMkLst>
          <pc:docMk/>
          <pc:sldMk cId="4234754493" sldId="1027"/>
        </pc:sldMkLst>
        <pc:spChg chg="add del mod">
          <ac:chgData name="Hanna Saltis" userId="6c22fe6b-9787-4d2d-827b-80817f01ef99" providerId="ADAL" clId="{5BD8C6FF-11F0-44A4-A3FB-DCDA5271263C}" dt="2022-06-14T03:15:14.405" v="632" actId="478"/>
          <ac:spMkLst>
            <pc:docMk/>
            <pc:sldMk cId="4234754493" sldId="1027"/>
            <ac:spMk id="11" creationId="{AADBFEC6-CAE1-5C4F-B944-80D1B5232742}"/>
          </ac:spMkLst>
        </pc:spChg>
        <pc:spChg chg="del">
          <ac:chgData name="Hanna Saltis" userId="6c22fe6b-9787-4d2d-827b-80817f01ef99" providerId="ADAL" clId="{5BD8C6FF-11F0-44A4-A3FB-DCDA5271263C}" dt="2022-06-14T03:04:37.776" v="586" actId="478"/>
          <ac:spMkLst>
            <pc:docMk/>
            <pc:sldMk cId="4234754493" sldId="1027"/>
            <ac:spMk id="12" creationId="{E883E3C1-BD76-9A48-9C44-0F5828B8F141}"/>
          </ac:spMkLst>
        </pc:spChg>
        <pc:spChg chg="add del mod">
          <ac:chgData name="Hanna Saltis" userId="6c22fe6b-9787-4d2d-827b-80817f01ef99" providerId="ADAL" clId="{5BD8C6FF-11F0-44A4-A3FB-DCDA5271263C}" dt="2022-06-14T03:20:27.226" v="678" actId="255"/>
          <ac:spMkLst>
            <pc:docMk/>
            <pc:sldMk cId="4234754493" sldId="1027"/>
            <ac:spMk id="16" creationId="{00000000-0000-0000-0000-000000000000}"/>
          </ac:spMkLst>
        </pc:spChg>
        <pc:spChg chg="add del mod">
          <ac:chgData name="Hanna Saltis" userId="6c22fe6b-9787-4d2d-827b-80817f01ef99" providerId="ADAL" clId="{5BD8C6FF-11F0-44A4-A3FB-DCDA5271263C}" dt="2022-06-14T03:15:12.301" v="631" actId="478"/>
          <ac:spMkLst>
            <pc:docMk/>
            <pc:sldMk cId="4234754493" sldId="1027"/>
            <ac:spMk id="20" creationId="{00000000-0000-0000-0000-000000000000}"/>
          </ac:spMkLst>
        </pc:spChg>
        <pc:spChg chg="add del mod">
          <ac:chgData name="Hanna Saltis" userId="6c22fe6b-9787-4d2d-827b-80817f01ef99" providerId="ADAL" clId="{5BD8C6FF-11F0-44A4-A3FB-DCDA5271263C}" dt="2022-06-14T03:51:55.953" v="1210" actId="20577"/>
          <ac:spMkLst>
            <pc:docMk/>
            <pc:sldMk cId="4234754493" sldId="1027"/>
            <ac:spMk id="21" creationId="{00000000-0000-0000-0000-000000000000}"/>
          </ac:spMkLst>
        </pc:spChg>
        <pc:graphicFrameChg chg="add del mod modGraphic">
          <ac:chgData name="Hanna Saltis" userId="6c22fe6b-9787-4d2d-827b-80817f01ef99" providerId="ADAL" clId="{5BD8C6FF-11F0-44A4-A3FB-DCDA5271263C}" dt="2022-06-14T03:16:10.750" v="648" actId="478"/>
          <ac:graphicFrameMkLst>
            <pc:docMk/>
            <pc:sldMk cId="4234754493" sldId="1027"/>
            <ac:graphicFrameMk id="2" creationId="{B57BF6A8-EA8A-4333-9581-81163F412C18}"/>
          </ac:graphicFrameMkLst>
        </pc:graphicFrameChg>
        <pc:graphicFrameChg chg="add del mod modGraphic">
          <ac:chgData name="Hanna Saltis" userId="6c22fe6b-9787-4d2d-827b-80817f01ef99" providerId="ADAL" clId="{5BD8C6FF-11F0-44A4-A3FB-DCDA5271263C}" dt="2022-06-14T03:18:23.309" v="665" actId="478"/>
          <ac:graphicFrameMkLst>
            <pc:docMk/>
            <pc:sldMk cId="4234754493" sldId="1027"/>
            <ac:graphicFrameMk id="3" creationId="{E41D57A9-3812-4C4D-88AF-C467F17C5EAD}"/>
          </ac:graphicFrameMkLst>
        </pc:graphicFrameChg>
        <pc:graphicFrameChg chg="add del mod modGraphic">
          <ac:chgData name="Hanna Saltis" userId="6c22fe6b-9787-4d2d-827b-80817f01ef99" providerId="ADAL" clId="{5BD8C6FF-11F0-44A4-A3FB-DCDA5271263C}" dt="2022-06-14T03:22:09.680" v="697" actId="478"/>
          <ac:graphicFrameMkLst>
            <pc:docMk/>
            <pc:sldMk cId="4234754493" sldId="1027"/>
            <ac:graphicFrameMk id="4" creationId="{F92780FE-B1B2-4864-BAFD-3E39EAD1FD8D}"/>
          </ac:graphicFrameMkLst>
        </pc:graphicFrameChg>
        <pc:graphicFrameChg chg="add del mod modGraphic">
          <ac:chgData name="Hanna Saltis" userId="6c22fe6b-9787-4d2d-827b-80817f01ef99" providerId="ADAL" clId="{5BD8C6FF-11F0-44A4-A3FB-DCDA5271263C}" dt="2022-06-14T03:48:55.771" v="1151" actId="478"/>
          <ac:graphicFrameMkLst>
            <pc:docMk/>
            <pc:sldMk cId="4234754493" sldId="1027"/>
            <ac:graphicFrameMk id="5" creationId="{E187E44F-4B2A-4AB8-9B3B-C8D5B6AE5C6C}"/>
          </ac:graphicFrameMkLst>
        </pc:graphicFrameChg>
        <pc:graphicFrameChg chg="add mod modGraphic">
          <ac:chgData name="Hanna Saltis" userId="6c22fe6b-9787-4d2d-827b-80817f01ef99" providerId="ADAL" clId="{5BD8C6FF-11F0-44A4-A3FB-DCDA5271263C}" dt="2022-06-14T03:56:07.021" v="1290" actId="207"/>
          <ac:graphicFrameMkLst>
            <pc:docMk/>
            <pc:sldMk cId="4234754493" sldId="1027"/>
            <ac:graphicFrameMk id="6" creationId="{963B6A46-5A58-42A0-8283-5E3B873FF82A}"/>
          </ac:graphicFrameMkLst>
        </pc:graphicFrameChg>
        <pc:graphicFrameChg chg="add del mod">
          <ac:chgData name="Hanna Saltis" userId="6c22fe6b-9787-4d2d-827b-80817f01ef99" providerId="ADAL" clId="{5BD8C6FF-11F0-44A4-A3FB-DCDA5271263C}" dt="2022-06-14T03:10:46.115" v="596" actId="21"/>
          <ac:graphicFrameMkLst>
            <pc:docMk/>
            <pc:sldMk cId="4234754493" sldId="1027"/>
            <ac:graphicFrameMk id="8" creationId="{25FA4B9C-CCF6-4053-BFE9-6C845E96CDFF}"/>
          </ac:graphicFrameMkLst>
        </pc:graphicFrameChg>
        <pc:graphicFrameChg chg="add del mod">
          <ac:chgData name="Hanna Saltis" userId="6c22fe6b-9787-4d2d-827b-80817f01ef99" providerId="ADAL" clId="{5BD8C6FF-11F0-44A4-A3FB-DCDA5271263C}" dt="2022-06-14T03:13:41.205" v="616"/>
          <ac:graphicFrameMkLst>
            <pc:docMk/>
            <pc:sldMk cId="4234754493" sldId="1027"/>
            <ac:graphicFrameMk id="9" creationId="{6F5121F4-0364-4C4D-8725-3F20AC6AE6D3}"/>
          </ac:graphicFrameMkLst>
        </pc:graphicFrameChg>
        <pc:picChg chg="add del">
          <ac:chgData name="Hanna Saltis" userId="6c22fe6b-9787-4d2d-827b-80817f01ef99" providerId="ADAL" clId="{5BD8C6FF-11F0-44A4-A3FB-DCDA5271263C}" dt="2022-06-14T03:15:18.878" v="634" actId="478"/>
          <ac:picMkLst>
            <pc:docMk/>
            <pc:sldMk cId="4234754493" sldId="1027"/>
            <ac:picMk id="24" creationId="{00000000-0000-0000-0000-000000000000}"/>
          </ac:picMkLst>
        </pc:picChg>
      </pc:sldChg>
      <pc:sldChg chg="addSp delSp modSp new mod">
        <pc:chgData name="Hanna Saltis" userId="6c22fe6b-9787-4d2d-827b-80817f01ef99" providerId="ADAL" clId="{5BD8C6FF-11F0-44A4-A3FB-DCDA5271263C}" dt="2022-06-14T05:47:13.793" v="4362" actId="1076"/>
        <pc:sldMkLst>
          <pc:docMk/>
          <pc:sldMk cId="4242251277" sldId="1028"/>
        </pc:sldMkLst>
        <pc:spChg chg="add mod">
          <ac:chgData name="Hanna Saltis" userId="6c22fe6b-9787-4d2d-827b-80817f01ef99" providerId="ADAL" clId="{5BD8C6FF-11F0-44A4-A3FB-DCDA5271263C}" dt="2022-06-14T05:47:10.324" v="4361" actId="1076"/>
          <ac:spMkLst>
            <pc:docMk/>
            <pc:sldMk cId="4242251277" sldId="1028"/>
            <ac:spMk id="5" creationId="{904F8139-ADDA-4879-B760-DC1ED8210463}"/>
          </ac:spMkLst>
        </pc:spChg>
        <pc:spChg chg="add mod">
          <ac:chgData name="Hanna Saltis" userId="6c22fe6b-9787-4d2d-827b-80817f01ef99" providerId="ADAL" clId="{5BD8C6FF-11F0-44A4-A3FB-DCDA5271263C}" dt="2022-06-14T05:47:13.793" v="4362" actId="1076"/>
          <ac:spMkLst>
            <pc:docMk/>
            <pc:sldMk cId="4242251277" sldId="1028"/>
            <ac:spMk id="6" creationId="{A0196742-E43F-46D6-A8C5-B9DE30B3F421}"/>
          </ac:spMkLst>
        </pc:spChg>
        <pc:graphicFrameChg chg="add mod">
          <ac:chgData name="Hanna Saltis" userId="6c22fe6b-9787-4d2d-827b-80817f01ef99" providerId="ADAL" clId="{5BD8C6FF-11F0-44A4-A3FB-DCDA5271263C}" dt="2022-06-14T03:43:53.669" v="1120" actId="404"/>
          <ac:graphicFrameMkLst>
            <pc:docMk/>
            <pc:sldMk cId="4242251277" sldId="1028"/>
            <ac:graphicFrameMk id="3" creationId="{8C4DED73-1799-4667-870D-6CF867BD8C0E}"/>
          </ac:graphicFrameMkLst>
        </pc:graphicFrameChg>
        <pc:graphicFrameChg chg="add mod">
          <ac:chgData name="Hanna Saltis" userId="6c22fe6b-9787-4d2d-827b-80817f01ef99" providerId="ADAL" clId="{5BD8C6FF-11F0-44A4-A3FB-DCDA5271263C}" dt="2022-06-14T03:43:57.745" v="1121" actId="255"/>
          <ac:graphicFrameMkLst>
            <pc:docMk/>
            <pc:sldMk cId="4242251277" sldId="1028"/>
            <ac:graphicFrameMk id="4" creationId="{E17C075F-5AC4-4EBD-BCB0-1E4E0F508A3A}"/>
          </ac:graphicFrameMkLst>
        </pc:graphicFrameChg>
        <pc:picChg chg="add del mod">
          <ac:chgData name="Hanna Saltis" userId="6c22fe6b-9787-4d2d-827b-80817f01ef99" providerId="ADAL" clId="{5BD8C6FF-11F0-44A4-A3FB-DCDA5271263C}" dt="2022-06-14T03:37:37.660" v="931" actId="478"/>
          <ac:picMkLst>
            <pc:docMk/>
            <pc:sldMk cId="4242251277" sldId="1028"/>
            <ac:picMk id="2" creationId="{09AA3FD0-9B72-4B1A-80B4-359813BAEB06}"/>
          </ac:picMkLst>
        </pc:picChg>
      </pc:sldChg>
      <pc:sldChg chg="modSp add mod">
        <pc:chgData name="Hanna Saltis" userId="6c22fe6b-9787-4d2d-827b-80817f01ef99" providerId="ADAL" clId="{5BD8C6FF-11F0-44A4-A3FB-DCDA5271263C}" dt="2022-06-14T03:56:44.340" v="1427" actId="20577"/>
        <pc:sldMkLst>
          <pc:docMk/>
          <pc:sldMk cId="2879571675" sldId="1029"/>
        </pc:sldMkLst>
        <pc:spChg chg="mod">
          <ac:chgData name="Hanna Saltis" userId="6c22fe6b-9787-4d2d-827b-80817f01ef99" providerId="ADAL" clId="{5BD8C6FF-11F0-44A4-A3FB-DCDA5271263C}" dt="2022-06-14T03:56:44.340" v="1427" actId="20577"/>
          <ac:spMkLst>
            <pc:docMk/>
            <pc:sldMk cId="2879571675" sldId="1029"/>
            <ac:spMk id="20" creationId="{00000000-0000-0000-0000-000000000000}"/>
          </ac:spMkLst>
        </pc:spChg>
      </pc:sldChg>
      <pc:sldChg chg="modSp add mod">
        <pc:chgData name="Hanna Saltis" userId="6c22fe6b-9787-4d2d-827b-80817f01ef99" providerId="ADAL" clId="{5BD8C6FF-11F0-44A4-A3FB-DCDA5271263C}" dt="2022-06-14T03:56:54.718" v="1443" actId="20577"/>
        <pc:sldMkLst>
          <pc:docMk/>
          <pc:sldMk cId="2423028361" sldId="1030"/>
        </pc:sldMkLst>
        <pc:spChg chg="mod">
          <ac:chgData name="Hanna Saltis" userId="6c22fe6b-9787-4d2d-827b-80817f01ef99" providerId="ADAL" clId="{5BD8C6FF-11F0-44A4-A3FB-DCDA5271263C}" dt="2022-06-14T03:56:54.718" v="1443" actId="20577"/>
          <ac:spMkLst>
            <pc:docMk/>
            <pc:sldMk cId="2423028361" sldId="1030"/>
            <ac:spMk id="20" creationId="{00000000-0000-0000-0000-000000000000}"/>
          </ac:spMkLst>
        </pc:spChg>
      </pc:sldChg>
      <pc:sldChg chg="modSp add mod">
        <pc:chgData name="Hanna Saltis" userId="6c22fe6b-9787-4d2d-827b-80817f01ef99" providerId="ADAL" clId="{5BD8C6FF-11F0-44A4-A3FB-DCDA5271263C}" dt="2022-06-14T03:57:07.711" v="1454" actId="20577"/>
        <pc:sldMkLst>
          <pc:docMk/>
          <pc:sldMk cId="1277631479" sldId="1031"/>
        </pc:sldMkLst>
        <pc:spChg chg="mod">
          <ac:chgData name="Hanna Saltis" userId="6c22fe6b-9787-4d2d-827b-80817f01ef99" providerId="ADAL" clId="{5BD8C6FF-11F0-44A4-A3FB-DCDA5271263C}" dt="2022-06-14T03:57:07.711" v="1454" actId="20577"/>
          <ac:spMkLst>
            <pc:docMk/>
            <pc:sldMk cId="1277631479" sldId="1031"/>
            <ac:spMk id="20" creationId="{00000000-0000-0000-0000-000000000000}"/>
          </ac:spMkLst>
        </pc:spChg>
      </pc:sldChg>
      <pc:sldChg chg="modSp add mod">
        <pc:chgData name="Hanna Saltis" userId="6c22fe6b-9787-4d2d-827b-80817f01ef99" providerId="ADAL" clId="{5BD8C6FF-11F0-44A4-A3FB-DCDA5271263C}" dt="2022-06-14T03:57:23.526" v="1476" actId="20577"/>
        <pc:sldMkLst>
          <pc:docMk/>
          <pc:sldMk cId="269820135" sldId="1032"/>
        </pc:sldMkLst>
        <pc:spChg chg="mod">
          <ac:chgData name="Hanna Saltis" userId="6c22fe6b-9787-4d2d-827b-80817f01ef99" providerId="ADAL" clId="{5BD8C6FF-11F0-44A4-A3FB-DCDA5271263C}" dt="2022-06-14T03:57:23.526" v="1476" actId="20577"/>
          <ac:spMkLst>
            <pc:docMk/>
            <pc:sldMk cId="269820135" sldId="1032"/>
            <ac:spMk id="20" creationId="{00000000-0000-0000-0000-000000000000}"/>
          </ac:spMkLst>
        </pc:spChg>
      </pc:sldChg>
      <pc:sldChg chg="delSp modSp add mod modNotesTx">
        <pc:chgData name="Hanna Saltis" userId="6c22fe6b-9787-4d2d-827b-80817f01ef99" providerId="ADAL" clId="{5BD8C6FF-11F0-44A4-A3FB-DCDA5271263C}" dt="2022-06-14T06:26:08.845" v="5138" actId="6549"/>
        <pc:sldMkLst>
          <pc:docMk/>
          <pc:sldMk cId="147972962" sldId="1033"/>
        </pc:sldMkLst>
        <pc:spChg chg="mod">
          <ac:chgData name="Hanna Saltis" userId="6c22fe6b-9787-4d2d-827b-80817f01ef99" providerId="ADAL" clId="{5BD8C6FF-11F0-44A4-A3FB-DCDA5271263C}" dt="2022-06-14T05:24:44.776" v="2609" actId="6549"/>
          <ac:spMkLst>
            <pc:docMk/>
            <pc:sldMk cId="147972962" sldId="1033"/>
            <ac:spMk id="20" creationId="{00000000-0000-0000-0000-000000000000}"/>
          </ac:spMkLst>
        </pc:spChg>
        <pc:spChg chg="mod">
          <ac:chgData name="Hanna Saltis" userId="6c22fe6b-9787-4d2d-827b-80817f01ef99" providerId="ADAL" clId="{5BD8C6FF-11F0-44A4-A3FB-DCDA5271263C}" dt="2022-06-14T05:23:57.405" v="2599"/>
          <ac:spMkLst>
            <pc:docMk/>
            <pc:sldMk cId="147972962" sldId="1033"/>
            <ac:spMk id="21" creationId="{00000000-0000-0000-0000-000000000000}"/>
          </ac:spMkLst>
        </pc:spChg>
        <pc:picChg chg="del">
          <ac:chgData name="Hanna Saltis" userId="6c22fe6b-9787-4d2d-827b-80817f01ef99" providerId="ADAL" clId="{5BD8C6FF-11F0-44A4-A3FB-DCDA5271263C}" dt="2022-06-14T05:24:53.477" v="2611" actId="478"/>
          <ac:picMkLst>
            <pc:docMk/>
            <pc:sldMk cId="147972962" sldId="1033"/>
            <ac:picMk id="2" creationId="{00000000-0000-0000-0000-000000000000}"/>
          </ac:picMkLst>
        </pc:picChg>
      </pc:sldChg>
      <pc:sldChg chg="modSp add del">
        <pc:chgData name="Hanna Saltis" userId="6c22fe6b-9787-4d2d-827b-80817f01ef99" providerId="ADAL" clId="{5BD8C6FF-11F0-44A4-A3FB-DCDA5271263C}" dt="2022-06-14T05:34:40.863" v="3776" actId="47"/>
        <pc:sldMkLst>
          <pc:docMk/>
          <pc:sldMk cId="48859046" sldId="1034"/>
        </pc:sldMkLst>
        <pc:graphicFrameChg chg="mod">
          <ac:chgData name="Hanna Saltis" userId="6c22fe6b-9787-4d2d-827b-80817f01ef99" providerId="ADAL" clId="{5BD8C6FF-11F0-44A4-A3FB-DCDA5271263C}" dt="2022-06-14T05:34:31.485" v="3774"/>
          <ac:graphicFrameMkLst>
            <pc:docMk/>
            <pc:sldMk cId="48859046" sldId="1034"/>
            <ac:graphicFrameMk id="3" creationId="{AA24DF08-97CD-ED44-80C5-6688DF57F34F}"/>
          </ac:graphicFrameMkLst>
        </pc:graphicFrameChg>
      </pc:sldChg>
      <pc:sldChg chg="modSp add">
        <pc:chgData name="Hanna Saltis" userId="6c22fe6b-9787-4d2d-827b-80817f01ef99" providerId="ADAL" clId="{5BD8C6FF-11F0-44A4-A3FB-DCDA5271263C}" dt="2022-06-14T05:58:36.349" v="4994" actId="20577"/>
        <pc:sldMkLst>
          <pc:docMk/>
          <pc:sldMk cId="1046038581" sldId="1035"/>
        </pc:sldMkLst>
        <pc:graphicFrameChg chg="mod">
          <ac:chgData name="Hanna Saltis" userId="6c22fe6b-9787-4d2d-827b-80817f01ef99" providerId="ADAL" clId="{5BD8C6FF-11F0-44A4-A3FB-DCDA5271263C}" dt="2022-06-14T05:58:36.349" v="4994" actId="20577"/>
          <ac:graphicFrameMkLst>
            <pc:docMk/>
            <pc:sldMk cId="1046038581" sldId="1035"/>
            <ac:graphicFrameMk id="3" creationId="{AA24DF08-97CD-ED44-80C5-6688DF57F34F}"/>
          </ac:graphicFrameMkLst>
        </pc:graphicFrameChg>
      </pc:sldChg>
      <pc:sldChg chg="modSp add mod">
        <pc:chgData name="Hanna Saltis" userId="6c22fe6b-9787-4d2d-827b-80817f01ef99" providerId="ADAL" clId="{5BD8C6FF-11F0-44A4-A3FB-DCDA5271263C}" dt="2022-06-14T05:40:50.195" v="4082" actId="404"/>
        <pc:sldMkLst>
          <pc:docMk/>
          <pc:sldMk cId="3201518849" sldId="1036"/>
        </pc:sldMkLst>
        <pc:spChg chg="mod">
          <ac:chgData name="Hanna Saltis" userId="6c22fe6b-9787-4d2d-827b-80817f01ef99" providerId="ADAL" clId="{5BD8C6FF-11F0-44A4-A3FB-DCDA5271263C}" dt="2022-06-14T05:40:50.195" v="4082" actId="404"/>
          <ac:spMkLst>
            <pc:docMk/>
            <pc:sldMk cId="3201518849" sldId="1036"/>
            <ac:spMk id="20" creationId="{00000000-0000-0000-0000-000000000000}"/>
          </ac:spMkLst>
        </pc:spChg>
      </pc:sldChg>
      <pc:sldMasterChg chg="del delSldLayout">
        <pc:chgData name="Hanna Saltis" userId="6c22fe6b-9787-4d2d-827b-80817f01ef99" providerId="ADAL" clId="{5BD8C6FF-11F0-44A4-A3FB-DCDA5271263C}" dt="2022-06-14T03:40:36.218" v="1020" actId="47"/>
        <pc:sldMasterMkLst>
          <pc:docMk/>
          <pc:sldMasterMk cId="20063549" sldId="2147483733"/>
        </pc:sldMasterMkLst>
        <pc:sldLayoutChg chg="del">
          <pc:chgData name="Hanna Saltis" userId="6c22fe6b-9787-4d2d-827b-80817f01ef99" providerId="ADAL" clId="{5BD8C6FF-11F0-44A4-A3FB-DCDA5271263C}" dt="2022-06-14T03:40:36.218" v="1020" actId="47"/>
          <pc:sldLayoutMkLst>
            <pc:docMk/>
            <pc:sldMasterMk cId="20063549" sldId="2147483733"/>
            <pc:sldLayoutMk cId="3442889217" sldId="2147483734"/>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839943463" sldId="2147483735"/>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28803785" sldId="2147483736"/>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402310667" sldId="2147483737"/>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2077215220" sldId="2147483738"/>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73310456" sldId="2147483739"/>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1977728831" sldId="2147483740"/>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774139408" sldId="2147483741"/>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1693863728" sldId="2147483742"/>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831593646" sldId="2147483743"/>
          </pc:sldLayoutMkLst>
        </pc:sldLayoutChg>
        <pc:sldLayoutChg chg="del">
          <pc:chgData name="Hanna Saltis" userId="6c22fe6b-9787-4d2d-827b-80817f01ef99" providerId="ADAL" clId="{5BD8C6FF-11F0-44A4-A3FB-DCDA5271263C}" dt="2022-06-14T03:40:36.218" v="1020" actId="47"/>
          <pc:sldLayoutMkLst>
            <pc:docMk/>
            <pc:sldMasterMk cId="20063549" sldId="2147483733"/>
            <pc:sldLayoutMk cId="3946075226" sldId="2147483744"/>
          </pc:sldLayoutMkLst>
        </pc:sldLayoutChg>
      </pc:sldMasterChg>
    </pc:docChg>
  </pc:docChgLst>
  <pc:docChgLst>
    <pc:chgData name="Jacqui Hendriks" userId="4067ce66-11ba-4137-9e85-5c8534cd74e9" providerId="ADAL" clId="{ADA05F85-73A4-4DCF-91EA-BC535BF18B9B}"/>
    <pc:docChg chg="modSld">
      <pc:chgData name="Jacqui Hendriks" userId="4067ce66-11ba-4137-9e85-5c8534cd74e9" providerId="ADAL" clId="{ADA05F85-73A4-4DCF-91EA-BC535BF18B9B}" dt="2022-06-15T04:10:52.288" v="0" actId="1036"/>
      <pc:docMkLst>
        <pc:docMk/>
      </pc:docMkLst>
      <pc:sldChg chg="modSp mod">
        <pc:chgData name="Jacqui Hendriks" userId="4067ce66-11ba-4137-9e85-5c8534cd74e9" providerId="ADAL" clId="{ADA05F85-73A4-4DCF-91EA-BC535BF18B9B}" dt="2022-06-15T04:10:52.288" v="0" actId="1036"/>
        <pc:sldMkLst>
          <pc:docMk/>
          <pc:sldMk cId="607129595" sldId="994"/>
        </pc:sldMkLst>
        <pc:spChg chg="mod">
          <ac:chgData name="Jacqui Hendriks" userId="4067ce66-11ba-4137-9e85-5c8534cd74e9" providerId="ADAL" clId="{ADA05F85-73A4-4DCF-91EA-BC535BF18B9B}" dt="2022-06-15T04:10:52.288" v="0" actId="1036"/>
          <ac:spMkLst>
            <pc:docMk/>
            <pc:sldMk cId="607129595" sldId="994"/>
            <ac:spMk id="16" creationId="{00000000-0000-0000-0000-000000000000}"/>
          </ac:spMkLst>
        </pc:spChg>
      </pc:sldChg>
    </pc:docChg>
  </pc:docChgLst>
  <pc:docChgLst>
    <pc:chgData name="Hanna Saltis" userId="6c22fe6b-9787-4d2d-827b-80817f01ef99" providerId="ADAL" clId="{8D4A0BED-9434-47DD-8B89-E696372D5BA3}"/>
    <pc:docChg chg="undo redo custSel modSld">
      <pc:chgData name="Hanna Saltis" userId="6c22fe6b-9787-4d2d-827b-80817f01ef99" providerId="ADAL" clId="{8D4A0BED-9434-47DD-8B89-E696372D5BA3}" dt="2022-06-10T04:30:31.005" v="79" actId="20577"/>
      <pc:docMkLst>
        <pc:docMk/>
      </pc:docMkLst>
      <pc:sldChg chg="modSp mod">
        <pc:chgData name="Hanna Saltis" userId="6c22fe6b-9787-4d2d-827b-80817f01ef99" providerId="ADAL" clId="{8D4A0BED-9434-47DD-8B89-E696372D5BA3}" dt="2022-06-10T04:19:00.004" v="21" actId="1076"/>
        <pc:sldMkLst>
          <pc:docMk/>
          <pc:sldMk cId="1050332037" sldId="964"/>
        </pc:sldMkLst>
        <pc:spChg chg="mod">
          <ac:chgData name="Hanna Saltis" userId="6c22fe6b-9787-4d2d-827b-80817f01ef99" providerId="ADAL" clId="{8D4A0BED-9434-47DD-8B89-E696372D5BA3}" dt="2022-06-10T04:18:55.391" v="19" actId="6549"/>
          <ac:spMkLst>
            <pc:docMk/>
            <pc:sldMk cId="1050332037" sldId="964"/>
            <ac:spMk id="20" creationId="{00000000-0000-0000-0000-000000000000}"/>
          </ac:spMkLst>
        </pc:spChg>
        <pc:picChg chg="mod">
          <ac:chgData name="Hanna Saltis" userId="6c22fe6b-9787-4d2d-827b-80817f01ef99" providerId="ADAL" clId="{8D4A0BED-9434-47DD-8B89-E696372D5BA3}" dt="2022-06-10T04:19:00.004" v="21" actId="1076"/>
          <ac:picMkLst>
            <pc:docMk/>
            <pc:sldMk cId="1050332037" sldId="964"/>
            <ac:picMk id="11" creationId="{6EBA1EA3-3B58-A74B-8545-97B659B226D6}"/>
          </ac:picMkLst>
        </pc:picChg>
      </pc:sldChg>
      <pc:sldChg chg="modSp mod">
        <pc:chgData name="Hanna Saltis" userId="6c22fe6b-9787-4d2d-827b-80817f01ef99" providerId="ADAL" clId="{8D4A0BED-9434-47DD-8B89-E696372D5BA3}" dt="2022-06-10T04:17:51.572" v="14" actId="20577"/>
        <pc:sldMkLst>
          <pc:docMk/>
          <pc:sldMk cId="607129595" sldId="994"/>
        </pc:sldMkLst>
        <pc:spChg chg="mod">
          <ac:chgData name="Hanna Saltis" userId="6c22fe6b-9787-4d2d-827b-80817f01ef99" providerId="ADAL" clId="{8D4A0BED-9434-47DD-8B89-E696372D5BA3}" dt="2022-06-10T04:17:51.572" v="14" actId="20577"/>
          <ac:spMkLst>
            <pc:docMk/>
            <pc:sldMk cId="607129595" sldId="994"/>
            <ac:spMk id="18" creationId="{00000000-0000-0000-0000-000000000000}"/>
          </ac:spMkLst>
        </pc:spChg>
      </pc:sldChg>
      <pc:sldChg chg="modSp mod">
        <pc:chgData name="Hanna Saltis" userId="6c22fe6b-9787-4d2d-827b-80817f01ef99" providerId="ADAL" clId="{8D4A0BED-9434-47DD-8B89-E696372D5BA3}" dt="2022-06-10T04:20:00.037" v="48" actId="20577"/>
        <pc:sldMkLst>
          <pc:docMk/>
          <pc:sldMk cId="3546125723" sldId="1005"/>
        </pc:sldMkLst>
        <pc:spChg chg="mod">
          <ac:chgData name="Hanna Saltis" userId="6c22fe6b-9787-4d2d-827b-80817f01ef99" providerId="ADAL" clId="{8D4A0BED-9434-47DD-8B89-E696372D5BA3}" dt="2022-06-10T04:20:00.037" v="48" actId="20577"/>
          <ac:spMkLst>
            <pc:docMk/>
            <pc:sldMk cId="3546125723" sldId="1005"/>
            <ac:spMk id="21" creationId="{00000000-0000-0000-0000-000000000000}"/>
          </ac:spMkLst>
        </pc:spChg>
      </pc:sldChg>
      <pc:sldChg chg="modSp mod">
        <pc:chgData name="Hanna Saltis" userId="6c22fe6b-9787-4d2d-827b-80817f01ef99" providerId="ADAL" clId="{8D4A0BED-9434-47DD-8B89-E696372D5BA3}" dt="2022-06-10T04:19:16.929" v="22" actId="6549"/>
        <pc:sldMkLst>
          <pc:docMk/>
          <pc:sldMk cId="2383966865" sldId="1012"/>
        </pc:sldMkLst>
        <pc:spChg chg="mod">
          <ac:chgData name="Hanna Saltis" userId="6c22fe6b-9787-4d2d-827b-80817f01ef99" providerId="ADAL" clId="{8D4A0BED-9434-47DD-8B89-E696372D5BA3}" dt="2022-06-10T04:19:16.929" v="22" actId="6549"/>
          <ac:spMkLst>
            <pc:docMk/>
            <pc:sldMk cId="2383966865" sldId="1012"/>
            <ac:spMk id="20" creationId="{00000000-0000-0000-0000-000000000000}"/>
          </ac:spMkLst>
        </pc:spChg>
      </pc:sldChg>
      <pc:sldChg chg="modSp mod">
        <pc:chgData name="Hanna Saltis" userId="6c22fe6b-9787-4d2d-827b-80817f01ef99" providerId="ADAL" clId="{8D4A0BED-9434-47DD-8B89-E696372D5BA3}" dt="2022-06-10T04:30:31.005" v="79" actId="20577"/>
        <pc:sldMkLst>
          <pc:docMk/>
          <pc:sldMk cId="2252247389" sldId="1021"/>
        </pc:sldMkLst>
        <pc:spChg chg="mod">
          <ac:chgData name="Hanna Saltis" userId="6c22fe6b-9787-4d2d-827b-80817f01ef99" providerId="ADAL" clId="{8D4A0BED-9434-47DD-8B89-E696372D5BA3}" dt="2022-06-10T04:30:31.005" v="79" actId="20577"/>
          <ac:spMkLst>
            <pc:docMk/>
            <pc:sldMk cId="2252247389" sldId="1021"/>
            <ac:spMk id="9" creationId="{B305D946-08D7-4F30-AD2F-9776D6FC79E5}"/>
          </ac:spMkLst>
        </pc:spChg>
        <pc:spChg chg="mod">
          <ac:chgData name="Hanna Saltis" userId="6c22fe6b-9787-4d2d-827b-80817f01ef99" providerId="ADAL" clId="{8D4A0BED-9434-47DD-8B89-E696372D5BA3}" dt="2022-06-10T04:22:54.128" v="49" actId="20577"/>
          <ac:spMkLst>
            <pc:docMk/>
            <pc:sldMk cId="2252247389" sldId="1021"/>
            <ac:spMk id="10" creationId="{4EAD7F4E-ED2A-4B57-BE9C-A07D9D1F0752}"/>
          </ac:spMkLst>
        </pc:spChg>
      </pc:sldChg>
    </pc:docChg>
  </pc:docChgLst>
  <pc:docChgLst>
    <pc:chgData name="Hanna Saltis" userId="6c22fe6b-9787-4d2d-827b-80817f01ef99" providerId="ADAL" clId="{09383334-6CBE-4CFB-B9B1-FDC65E356224}"/>
    <pc:docChg chg="undo redo custSel addSld delSld modSld sldOrd">
      <pc:chgData name="Hanna Saltis" userId="6c22fe6b-9787-4d2d-827b-80817f01ef99" providerId="ADAL" clId="{09383334-6CBE-4CFB-B9B1-FDC65E356224}" dt="2022-06-15T05:44:05.361" v="5998" actId="20577"/>
      <pc:docMkLst>
        <pc:docMk/>
      </pc:docMkLst>
      <pc:sldChg chg="modNotesTx">
        <pc:chgData name="Hanna Saltis" userId="6c22fe6b-9787-4d2d-827b-80817f01ef99" providerId="ADAL" clId="{09383334-6CBE-4CFB-B9B1-FDC65E356224}" dt="2022-06-15T02:11:31.829" v="592" actId="20577"/>
        <pc:sldMkLst>
          <pc:docMk/>
          <pc:sldMk cId="127426115" sldId="507"/>
        </pc:sldMkLst>
      </pc:sldChg>
      <pc:sldChg chg="modSp mod">
        <pc:chgData name="Hanna Saltis" userId="6c22fe6b-9787-4d2d-827b-80817f01ef99" providerId="ADAL" clId="{09383334-6CBE-4CFB-B9B1-FDC65E356224}" dt="2022-06-15T02:03:35.983" v="280" actId="207"/>
        <pc:sldMkLst>
          <pc:docMk/>
          <pc:sldMk cId="1609538174" sldId="555"/>
        </pc:sldMkLst>
        <pc:spChg chg="mod">
          <ac:chgData name="Hanna Saltis" userId="6c22fe6b-9787-4d2d-827b-80817f01ef99" providerId="ADAL" clId="{09383334-6CBE-4CFB-B9B1-FDC65E356224}" dt="2022-06-15T02:03:35.983" v="280" actId="207"/>
          <ac:spMkLst>
            <pc:docMk/>
            <pc:sldMk cId="1609538174" sldId="555"/>
            <ac:spMk id="3" creationId="{00000000-0000-0000-0000-000000000000}"/>
          </ac:spMkLst>
        </pc:spChg>
      </pc:sldChg>
      <pc:sldChg chg="modNotesTx">
        <pc:chgData name="Hanna Saltis" userId="6c22fe6b-9787-4d2d-827b-80817f01ef99" providerId="ADAL" clId="{09383334-6CBE-4CFB-B9B1-FDC65E356224}" dt="2022-06-15T02:11:07.079" v="572" actId="20577"/>
        <pc:sldMkLst>
          <pc:docMk/>
          <pc:sldMk cId="607129595" sldId="994"/>
        </pc:sldMkLst>
      </pc:sldChg>
      <pc:sldChg chg="addSp delSp modSp mod">
        <pc:chgData name="Hanna Saltis" userId="6c22fe6b-9787-4d2d-827b-80817f01ef99" providerId="ADAL" clId="{09383334-6CBE-4CFB-B9B1-FDC65E356224}" dt="2022-06-15T04:17:46.692" v="5515" actId="1035"/>
        <pc:sldMkLst>
          <pc:docMk/>
          <pc:sldMk cId="300995331" sldId="997"/>
        </pc:sldMkLst>
        <pc:spChg chg="add del mod">
          <ac:chgData name="Hanna Saltis" userId="6c22fe6b-9787-4d2d-827b-80817f01ef99" providerId="ADAL" clId="{09383334-6CBE-4CFB-B9B1-FDC65E356224}" dt="2022-06-15T04:17:41.504" v="5503" actId="1076"/>
          <ac:spMkLst>
            <pc:docMk/>
            <pc:sldMk cId="300995331" sldId="997"/>
            <ac:spMk id="3" creationId="{00000000-0000-0000-0000-000000000000}"/>
          </ac:spMkLst>
        </pc:spChg>
        <pc:picChg chg="add del mod">
          <ac:chgData name="Hanna Saltis" userId="6c22fe6b-9787-4d2d-827b-80817f01ef99" providerId="ADAL" clId="{09383334-6CBE-4CFB-B9B1-FDC65E356224}" dt="2022-06-15T03:30:38.855" v="5399" actId="478"/>
          <ac:picMkLst>
            <pc:docMk/>
            <pc:sldMk cId="300995331" sldId="997"/>
            <ac:picMk id="1026" creationId="{E0C31C84-A428-8005-2CB4-FF42EBE512E9}"/>
          </ac:picMkLst>
        </pc:picChg>
        <pc:cxnChg chg="add mod">
          <ac:chgData name="Hanna Saltis" userId="6c22fe6b-9787-4d2d-827b-80817f01ef99" providerId="ADAL" clId="{09383334-6CBE-4CFB-B9B1-FDC65E356224}" dt="2022-06-15T04:17:46.692" v="5515" actId="1035"/>
          <ac:cxnSpMkLst>
            <pc:docMk/>
            <pc:sldMk cId="300995331" sldId="997"/>
            <ac:cxnSpMk id="6" creationId="{9991C1F0-BE60-ACCE-678A-45631A7F9458}"/>
          </ac:cxnSpMkLst>
        </pc:cxnChg>
      </pc:sldChg>
      <pc:sldChg chg="modSp mod">
        <pc:chgData name="Hanna Saltis" userId="6c22fe6b-9787-4d2d-827b-80817f01ef99" providerId="ADAL" clId="{09383334-6CBE-4CFB-B9B1-FDC65E356224}" dt="2022-06-15T05:41:07.980" v="5915" actId="255"/>
        <pc:sldMkLst>
          <pc:docMk/>
          <pc:sldMk cId="907257942" sldId="1003"/>
        </pc:sldMkLst>
        <pc:spChg chg="mod">
          <ac:chgData name="Hanna Saltis" userId="6c22fe6b-9787-4d2d-827b-80817f01ef99" providerId="ADAL" clId="{09383334-6CBE-4CFB-B9B1-FDC65E356224}" dt="2022-06-15T05:41:07.980" v="5915" actId="255"/>
          <ac:spMkLst>
            <pc:docMk/>
            <pc:sldMk cId="907257942" sldId="1003"/>
            <ac:spMk id="9" creationId="{F1C53B72-EAAC-DA40-B8EA-B1251859A511}"/>
          </ac:spMkLst>
        </pc:spChg>
        <pc:graphicFrameChg chg="mod modGraphic">
          <ac:chgData name="Hanna Saltis" userId="6c22fe6b-9787-4d2d-827b-80817f01ef99" providerId="ADAL" clId="{09383334-6CBE-4CFB-B9B1-FDC65E356224}" dt="2022-06-15T04:22:33.376" v="5544" actId="404"/>
          <ac:graphicFrameMkLst>
            <pc:docMk/>
            <pc:sldMk cId="907257942" sldId="1003"/>
            <ac:graphicFrameMk id="3" creationId="{AA24DF08-97CD-ED44-80C5-6688DF57F34F}"/>
          </ac:graphicFrameMkLst>
        </pc:graphicFrameChg>
      </pc:sldChg>
      <pc:sldChg chg="addSp delSp modSp mod modNotesTx">
        <pc:chgData name="Hanna Saltis" userId="6c22fe6b-9787-4d2d-827b-80817f01ef99" providerId="ADAL" clId="{09383334-6CBE-4CFB-B9B1-FDC65E356224}" dt="2022-06-15T04:27:44.634" v="5781"/>
        <pc:sldMkLst>
          <pc:docMk/>
          <pc:sldMk cId="3546125723" sldId="1005"/>
        </pc:sldMkLst>
        <pc:spChg chg="mod">
          <ac:chgData name="Hanna Saltis" userId="6c22fe6b-9787-4d2d-827b-80817f01ef99" providerId="ADAL" clId="{09383334-6CBE-4CFB-B9B1-FDC65E356224}" dt="2022-06-15T04:27:37.858" v="5779" actId="122"/>
          <ac:spMkLst>
            <pc:docMk/>
            <pc:sldMk cId="3546125723" sldId="1005"/>
            <ac:spMk id="21" creationId="{00000000-0000-0000-0000-000000000000}"/>
          </ac:spMkLst>
        </pc:spChg>
        <pc:graphicFrameChg chg="mod">
          <ac:chgData name="Hanna Saltis" userId="6c22fe6b-9787-4d2d-827b-80817f01ef99" providerId="ADAL" clId="{09383334-6CBE-4CFB-B9B1-FDC65E356224}" dt="2022-06-15T02:02:53.651" v="272" actId="207"/>
          <ac:graphicFrameMkLst>
            <pc:docMk/>
            <pc:sldMk cId="3546125723" sldId="1005"/>
            <ac:graphicFrameMk id="10" creationId="{094ED1C5-BF1C-4E94-9BAD-159C9302F76E}"/>
          </ac:graphicFrameMkLst>
        </pc:graphicFrameChg>
        <pc:graphicFrameChg chg="mod">
          <ac:chgData name="Hanna Saltis" userId="6c22fe6b-9787-4d2d-827b-80817f01ef99" providerId="ADAL" clId="{09383334-6CBE-4CFB-B9B1-FDC65E356224}" dt="2022-06-15T02:02:56.336" v="273" actId="207"/>
          <ac:graphicFrameMkLst>
            <pc:docMk/>
            <pc:sldMk cId="3546125723" sldId="1005"/>
            <ac:graphicFrameMk id="14" creationId="{57E4D487-28CD-4AEC-961D-A0FC4CCB44BB}"/>
          </ac:graphicFrameMkLst>
        </pc:graphicFrameChg>
        <pc:picChg chg="add del mod">
          <ac:chgData name="Hanna Saltis" userId="6c22fe6b-9787-4d2d-827b-80817f01ef99" providerId="ADAL" clId="{09383334-6CBE-4CFB-B9B1-FDC65E356224}" dt="2022-06-15T04:27:44.634" v="5781"/>
          <ac:picMkLst>
            <pc:docMk/>
            <pc:sldMk cId="3546125723" sldId="1005"/>
            <ac:picMk id="9" creationId="{41121727-819B-B845-9300-671B3708CA29}"/>
          </ac:picMkLst>
        </pc:picChg>
      </pc:sldChg>
      <pc:sldChg chg="modSp mod ord">
        <pc:chgData name="Hanna Saltis" userId="6c22fe6b-9787-4d2d-827b-80817f01ef99" providerId="ADAL" clId="{09383334-6CBE-4CFB-B9B1-FDC65E356224}" dt="2022-06-15T05:41:23.538" v="5917" actId="255"/>
        <pc:sldMkLst>
          <pc:docMk/>
          <pc:sldMk cId="2383966865" sldId="1012"/>
        </pc:sldMkLst>
        <pc:spChg chg="mod">
          <ac:chgData name="Hanna Saltis" userId="6c22fe6b-9787-4d2d-827b-80817f01ef99" providerId="ADAL" clId="{09383334-6CBE-4CFB-B9B1-FDC65E356224}" dt="2022-06-15T05:39:04.365" v="5889" actId="1076"/>
          <ac:spMkLst>
            <pc:docMk/>
            <pc:sldMk cId="2383966865" sldId="1012"/>
            <ac:spMk id="20" creationId="{00000000-0000-0000-0000-000000000000}"/>
          </ac:spMkLst>
        </pc:spChg>
        <pc:spChg chg="mod">
          <ac:chgData name="Hanna Saltis" userId="6c22fe6b-9787-4d2d-827b-80817f01ef99" providerId="ADAL" clId="{09383334-6CBE-4CFB-B9B1-FDC65E356224}" dt="2022-06-15T05:41:23.538" v="5917" actId="255"/>
          <ac:spMkLst>
            <pc:docMk/>
            <pc:sldMk cId="2383966865" sldId="1012"/>
            <ac:spMk id="21" creationId="{00000000-0000-0000-0000-000000000000}"/>
          </ac:spMkLst>
        </pc:spChg>
      </pc:sldChg>
      <pc:sldChg chg="delSp modSp mod ord">
        <pc:chgData name="Hanna Saltis" userId="6c22fe6b-9787-4d2d-827b-80817f01ef99" providerId="ADAL" clId="{09383334-6CBE-4CFB-B9B1-FDC65E356224}" dt="2022-06-15T04:17:24.327" v="5500" actId="255"/>
        <pc:sldMkLst>
          <pc:docMk/>
          <pc:sldMk cId="2939633509" sldId="1017"/>
        </pc:sldMkLst>
        <pc:spChg chg="del">
          <ac:chgData name="Hanna Saltis" userId="6c22fe6b-9787-4d2d-827b-80817f01ef99" providerId="ADAL" clId="{09383334-6CBE-4CFB-B9B1-FDC65E356224}" dt="2022-06-15T03:18:54.936" v="5156" actId="478"/>
          <ac:spMkLst>
            <pc:docMk/>
            <pc:sldMk cId="2939633509" sldId="1017"/>
            <ac:spMk id="11" creationId="{AADBFEC6-CAE1-5C4F-B944-80D1B5232742}"/>
          </ac:spMkLst>
        </pc:spChg>
        <pc:spChg chg="mod">
          <ac:chgData name="Hanna Saltis" userId="6c22fe6b-9787-4d2d-827b-80817f01ef99" providerId="ADAL" clId="{09383334-6CBE-4CFB-B9B1-FDC65E356224}" dt="2022-06-15T04:17:24.327" v="5500" actId="255"/>
          <ac:spMkLst>
            <pc:docMk/>
            <pc:sldMk cId="2939633509" sldId="1017"/>
            <ac:spMk id="12" creationId="{E883E3C1-BD76-9A48-9C44-0F5828B8F141}"/>
          </ac:spMkLst>
        </pc:spChg>
        <pc:spChg chg="del mod">
          <ac:chgData name="Hanna Saltis" userId="6c22fe6b-9787-4d2d-827b-80817f01ef99" providerId="ADAL" clId="{09383334-6CBE-4CFB-B9B1-FDC65E356224}" dt="2022-06-15T03:18:57.353" v="5157" actId="478"/>
          <ac:spMkLst>
            <pc:docMk/>
            <pc:sldMk cId="2939633509" sldId="1017"/>
            <ac:spMk id="20" creationId="{00000000-0000-0000-0000-000000000000}"/>
          </ac:spMkLst>
        </pc:spChg>
      </pc:sldChg>
      <pc:sldChg chg="modSp mod modNotesTx">
        <pc:chgData name="Hanna Saltis" userId="6c22fe6b-9787-4d2d-827b-80817f01ef99" providerId="ADAL" clId="{09383334-6CBE-4CFB-B9B1-FDC65E356224}" dt="2022-06-15T04:27:26.117" v="5778" actId="6549"/>
        <pc:sldMkLst>
          <pc:docMk/>
          <pc:sldMk cId="2146008477" sldId="1018"/>
        </pc:sldMkLst>
        <pc:spChg chg="mod">
          <ac:chgData name="Hanna Saltis" userId="6c22fe6b-9787-4d2d-827b-80817f01ef99" providerId="ADAL" clId="{09383334-6CBE-4CFB-B9B1-FDC65E356224}" dt="2022-06-15T04:27:26.117" v="5778" actId="6549"/>
          <ac:spMkLst>
            <pc:docMk/>
            <pc:sldMk cId="2146008477" sldId="1018"/>
            <ac:spMk id="8" creationId="{F6D0E8E0-9EA9-4A0D-8B4E-BF8BA71264BB}"/>
          </ac:spMkLst>
        </pc:spChg>
        <pc:graphicFrameChg chg="mod modGraphic">
          <ac:chgData name="Hanna Saltis" userId="6c22fe6b-9787-4d2d-827b-80817f01ef99" providerId="ADAL" clId="{09383334-6CBE-4CFB-B9B1-FDC65E356224}" dt="2022-06-15T04:27:21.593" v="5777" actId="1036"/>
          <ac:graphicFrameMkLst>
            <pc:docMk/>
            <pc:sldMk cId="2146008477" sldId="1018"/>
            <ac:graphicFrameMk id="7" creationId="{C48120A5-1441-4FC3-88FF-5A9E50C92807}"/>
          </ac:graphicFrameMkLst>
        </pc:graphicFrameChg>
        <pc:picChg chg="ord">
          <ac:chgData name="Hanna Saltis" userId="6c22fe6b-9787-4d2d-827b-80817f01ef99" providerId="ADAL" clId="{09383334-6CBE-4CFB-B9B1-FDC65E356224}" dt="2022-06-15T04:26:56.306" v="5767" actId="166"/>
          <ac:picMkLst>
            <pc:docMk/>
            <pc:sldMk cId="2146008477" sldId="1018"/>
            <ac:picMk id="24" creationId="{00000000-0000-0000-0000-000000000000}"/>
          </ac:picMkLst>
        </pc:picChg>
      </pc:sldChg>
      <pc:sldChg chg="modSp mod">
        <pc:chgData name="Hanna Saltis" userId="6c22fe6b-9787-4d2d-827b-80817f01ef99" providerId="ADAL" clId="{09383334-6CBE-4CFB-B9B1-FDC65E356224}" dt="2022-06-15T03:34:12.557" v="5434" actId="14100"/>
        <pc:sldMkLst>
          <pc:docMk/>
          <pc:sldMk cId="587011919" sldId="1020"/>
        </pc:sldMkLst>
        <pc:spChg chg="mod">
          <ac:chgData name="Hanna Saltis" userId="6c22fe6b-9787-4d2d-827b-80817f01ef99" providerId="ADAL" clId="{09383334-6CBE-4CFB-B9B1-FDC65E356224}" dt="2022-06-15T02:33:40.481" v="3865" actId="1076"/>
          <ac:spMkLst>
            <pc:docMk/>
            <pc:sldMk cId="587011919" sldId="1020"/>
            <ac:spMk id="10" creationId="{63462CC4-230F-411D-8993-AF1C36DFA857}"/>
          </ac:spMkLst>
        </pc:spChg>
        <pc:spChg chg="mod">
          <ac:chgData name="Hanna Saltis" userId="6c22fe6b-9787-4d2d-827b-80817f01ef99" providerId="ADAL" clId="{09383334-6CBE-4CFB-B9B1-FDC65E356224}" dt="2022-06-15T02:43:03.477" v="4592" actId="1076"/>
          <ac:spMkLst>
            <pc:docMk/>
            <pc:sldMk cId="587011919" sldId="1020"/>
            <ac:spMk id="14" creationId="{AB9BA7B5-9ACA-48E5-BA0A-8598CED3EBCF}"/>
          </ac:spMkLst>
        </pc:spChg>
        <pc:spChg chg="mod">
          <ac:chgData name="Hanna Saltis" userId="6c22fe6b-9787-4d2d-827b-80817f01ef99" providerId="ADAL" clId="{09383334-6CBE-4CFB-B9B1-FDC65E356224}" dt="2022-06-15T03:34:12.557" v="5434" actId="14100"/>
          <ac:spMkLst>
            <pc:docMk/>
            <pc:sldMk cId="587011919" sldId="1020"/>
            <ac:spMk id="15" creationId="{D447833E-3718-4D36-B426-26F0A8CC84CE}"/>
          </ac:spMkLst>
        </pc:spChg>
      </pc:sldChg>
      <pc:sldChg chg="modSp del mod">
        <pc:chgData name="Hanna Saltis" userId="6c22fe6b-9787-4d2d-827b-80817f01ef99" providerId="ADAL" clId="{09383334-6CBE-4CFB-B9B1-FDC65E356224}" dt="2022-06-15T01:14:31.607" v="20" actId="47"/>
        <pc:sldMkLst>
          <pc:docMk/>
          <pc:sldMk cId="3380738549" sldId="1023"/>
        </pc:sldMkLst>
        <pc:spChg chg="mod">
          <ac:chgData name="Hanna Saltis" userId="6c22fe6b-9787-4d2d-827b-80817f01ef99" providerId="ADAL" clId="{09383334-6CBE-4CFB-B9B1-FDC65E356224}" dt="2022-06-15T01:10:18.444" v="2" actId="14100"/>
          <ac:spMkLst>
            <pc:docMk/>
            <pc:sldMk cId="3380738549" sldId="1023"/>
            <ac:spMk id="12" creationId="{E883E3C1-BD76-9A48-9C44-0F5828B8F141}"/>
          </ac:spMkLst>
        </pc:spChg>
      </pc:sldChg>
      <pc:sldChg chg="delSp del mod">
        <pc:chgData name="Hanna Saltis" userId="6c22fe6b-9787-4d2d-827b-80817f01ef99" providerId="ADAL" clId="{09383334-6CBE-4CFB-B9B1-FDC65E356224}" dt="2022-06-15T01:15:05.537" v="25" actId="47"/>
        <pc:sldMkLst>
          <pc:docMk/>
          <pc:sldMk cId="2113038949" sldId="1024"/>
        </pc:sldMkLst>
        <pc:spChg chg="del">
          <ac:chgData name="Hanna Saltis" userId="6c22fe6b-9787-4d2d-827b-80817f01ef99" providerId="ADAL" clId="{09383334-6CBE-4CFB-B9B1-FDC65E356224}" dt="2022-06-15T01:15:02.976" v="24" actId="478"/>
          <ac:spMkLst>
            <pc:docMk/>
            <pc:sldMk cId="2113038949" sldId="1024"/>
            <ac:spMk id="12" creationId="{E883E3C1-BD76-9A48-9C44-0F5828B8F141}"/>
          </ac:spMkLst>
        </pc:spChg>
      </pc:sldChg>
      <pc:sldChg chg="del">
        <pc:chgData name="Hanna Saltis" userId="6c22fe6b-9787-4d2d-827b-80817f01ef99" providerId="ADAL" clId="{09383334-6CBE-4CFB-B9B1-FDC65E356224}" dt="2022-06-15T01:27:59.600" v="46" actId="47"/>
        <pc:sldMkLst>
          <pc:docMk/>
          <pc:sldMk cId="2429923755" sldId="1025"/>
        </pc:sldMkLst>
      </pc:sldChg>
      <pc:sldChg chg="modSp del mod">
        <pc:chgData name="Hanna Saltis" userId="6c22fe6b-9787-4d2d-827b-80817f01ef99" providerId="ADAL" clId="{09383334-6CBE-4CFB-B9B1-FDC65E356224}" dt="2022-06-15T01:42:12.678" v="139" actId="47"/>
        <pc:sldMkLst>
          <pc:docMk/>
          <pc:sldMk cId="4193373495" sldId="1026"/>
        </pc:sldMkLst>
        <pc:spChg chg="mod">
          <ac:chgData name="Hanna Saltis" userId="6c22fe6b-9787-4d2d-827b-80817f01ef99" providerId="ADAL" clId="{09383334-6CBE-4CFB-B9B1-FDC65E356224}" dt="2022-06-15T01:09:57.954" v="0" actId="14100"/>
          <ac:spMkLst>
            <pc:docMk/>
            <pc:sldMk cId="4193373495" sldId="1026"/>
            <ac:spMk id="21" creationId="{00000000-0000-0000-0000-000000000000}"/>
          </ac:spMkLst>
        </pc:spChg>
      </pc:sldChg>
      <pc:sldChg chg="addSp modSp mod modNotesTx">
        <pc:chgData name="Hanna Saltis" userId="6c22fe6b-9787-4d2d-827b-80817f01ef99" providerId="ADAL" clId="{09383334-6CBE-4CFB-B9B1-FDC65E356224}" dt="2022-06-15T04:28:29.358" v="5807" actId="1076"/>
        <pc:sldMkLst>
          <pc:docMk/>
          <pc:sldMk cId="4242251277" sldId="1028"/>
        </pc:sldMkLst>
        <pc:spChg chg="mod">
          <ac:chgData name="Hanna Saltis" userId="6c22fe6b-9787-4d2d-827b-80817f01ef99" providerId="ADAL" clId="{09383334-6CBE-4CFB-B9B1-FDC65E356224}" dt="2022-06-15T04:28:29.358" v="5807" actId="1076"/>
          <ac:spMkLst>
            <pc:docMk/>
            <pc:sldMk cId="4242251277" sldId="1028"/>
            <ac:spMk id="5" creationId="{904F8139-ADDA-4879-B760-DC1ED8210463}"/>
          </ac:spMkLst>
        </pc:spChg>
        <pc:spChg chg="mod">
          <ac:chgData name="Hanna Saltis" userId="6c22fe6b-9787-4d2d-827b-80817f01ef99" providerId="ADAL" clId="{09383334-6CBE-4CFB-B9B1-FDC65E356224}" dt="2022-06-15T04:28:18.045" v="5806" actId="1036"/>
          <ac:spMkLst>
            <pc:docMk/>
            <pc:sldMk cId="4242251277" sldId="1028"/>
            <ac:spMk id="6" creationId="{A0196742-E43F-46D6-A8C5-B9DE30B3F421}"/>
          </ac:spMkLst>
        </pc:spChg>
        <pc:spChg chg="add mod">
          <ac:chgData name="Hanna Saltis" userId="6c22fe6b-9787-4d2d-827b-80817f01ef99" providerId="ADAL" clId="{09383334-6CBE-4CFB-B9B1-FDC65E356224}" dt="2022-06-15T04:27:48.536" v="5782"/>
          <ac:spMkLst>
            <pc:docMk/>
            <pc:sldMk cId="4242251277" sldId="1028"/>
            <ac:spMk id="7" creationId="{B48960F0-D981-BB15-F9A1-DEC1009062D5}"/>
          </ac:spMkLst>
        </pc:spChg>
        <pc:graphicFrameChg chg="mod">
          <ac:chgData name="Hanna Saltis" userId="6c22fe6b-9787-4d2d-827b-80817f01ef99" providerId="ADAL" clId="{09383334-6CBE-4CFB-B9B1-FDC65E356224}" dt="2022-06-15T04:27:56.563" v="5784" actId="1076"/>
          <ac:graphicFrameMkLst>
            <pc:docMk/>
            <pc:sldMk cId="4242251277" sldId="1028"/>
            <ac:graphicFrameMk id="3" creationId="{8C4DED73-1799-4667-870D-6CF867BD8C0E}"/>
          </ac:graphicFrameMkLst>
        </pc:graphicFrameChg>
        <pc:graphicFrameChg chg="mod">
          <ac:chgData name="Hanna Saltis" userId="6c22fe6b-9787-4d2d-827b-80817f01ef99" providerId="ADAL" clId="{09383334-6CBE-4CFB-B9B1-FDC65E356224}" dt="2022-06-15T04:28:03.922" v="5786" actId="1076"/>
          <ac:graphicFrameMkLst>
            <pc:docMk/>
            <pc:sldMk cId="4242251277" sldId="1028"/>
            <ac:graphicFrameMk id="4" creationId="{E17C075F-5AC4-4EBD-BCB0-1E4E0F508A3A}"/>
          </ac:graphicFrameMkLst>
        </pc:graphicFrameChg>
      </pc:sldChg>
      <pc:sldChg chg="ord">
        <pc:chgData name="Hanna Saltis" userId="6c22fe6b-9787-4d2d-827b-80817f01ef99" providerId="ADAL" clId="{09383334-6CBE-4CFB-B9B1-FDC65E356224}" dt="2022-06-15T01:14:00.483" v="12"/>
        <pc:sldMkLst>
          <pc:docMk/>
          <pc:sldMk cId="2423028361" sldId="1030"/>
        </pc:sldMkLst>
      </pc:sldChg>
      <pc:sldChg chg="modSp del mod">
        <pc:chgData name="Hanna Saltis" userId="6c22fe6b-9787-4d2d-827b-80817f01ef99" providerId="ADAL" clId="{09383334-6CBE-4CFB-B9B1-FDC65E356224}" dt="2022-06-15T01:51:47.488" v="189" actId="47"/>
        <pc:sldMkLst>
          <pc:docMk/>
          <pc:sldMk cId="147972962" sldId="1033"/>
        </pc:sldMkLst>
        <pc:spChg chg="mod">
          <ac:chgData name="Hanna Saltis" userId="6c22fe6b-9787-4d2d-827b-80817f01ef99" providerId="ADAL" clId="{09383334-6CBE-4CFB-B9B1-FDC65E356224}" dt="2022-06-15T01:50:53.513" v="164" actId="21"/>
          <ac:spMkLst>
            <pc:docMk/>
            <pc:sldMk cId="147972962" sldId="1033"/>
            <ac:spMk id="20" creationId="{00000000-0000-0000-0000-000000000000}"/>
          </ac:spMkLst>
        </pc:spChg>
        <pc:spChg chg="mod">
          <ac:chgData name="Hanna Saltis" userId="6c22fe6b-9787-4d2d-827b-80817f01ef99" providerId="ADAL" clId="{09383334-6CBE-4CFB-B9B1-FDC65E356224}" dt="2022-06-15T01:50:41.308" v="162" actId="21"/>
          <ac:spMkLst>
            <pc:docMk/>
            <pc:sldMk cId="147972962" sldId="1033"/>
            <ac:spMk id="21" creationId="{00000000-0000-0000-0000-000000000000}"/>
          </ac:spMkLst>
        </pc:spChg>
      </pc:sldChg>
      <pc:sldChg chg="addSp delSp modSp mod">
        <pc:chgData name="Hanna Saltis" userId="6c22fe6b-9787-4d2d-827b-80817f01ef99" providerId="ADAL" clId="{09383334-6CBE-4CFB-B9B1-FDC65E356224}" dt="2022-06-15T05:41:13.928" v="5916" actId="255"/>
        <pc:sldMkLst>
          <pc:docMk/>
          <pc:sldMk cId="1046038581" sldId="1035"/>
        </pc:sldMkLst>
        <pc:spChg chg="mod">
          <ac:chgData name="Hanna Saltis" userId="6c22fe6b-9787-4d2d-827b-80817f01ef99" providerId="ADAL" clId="{09383334-6CBE-4CFB-B9B1-FDC65E356224}" dt="2022-06-15T05:41:13.928" v="5916" actId="255"/>
          <ac:spMkLst>
            <pc:docMk/>
            <pc:sldMk cId="1046038581" sldId="1035"/>
            <ac:spMk id="9" creationId="{F1C53B72-EAAC-DA40-B8EA-B1251859A511}"/>
          </ac:spMkLst>
        </pc:spChg>
        <pc:graphicFrameChg chg="add del mod modGraphic">
          <ac:chgData name="Hanna Saltis" userId="6c22fe6b-9787-4d2d-827b-80817f01ef99" providerId="ADAL" clId="{09383334-6CBE-4CFB-B9B1-FDC65E356224}" dt="2022-06-15T04:25:24.935" v="5726" actId="313"/>
          <ac:graphicFrameMkLst>
            <pc:docMk/>
            <pc:sldMk cId="1046038581" sldId="1035"/>
            <ac:graphicFrameMk id="3" creationId="{AA24DF08-97CD-ED44-80C5-6688DF57F34F}"/>
          </ac:graphicFrameMkLst>
        </pc:graphicFrameChg>
      </pc:sldChg>
      <pc:sldChg chg="modSp mod">
        <pc:chgData name="Hanna Saltis" userId="6c22fe6b-9787-4d2d-827b-80817f01ef99" providerId="ADAL" clId="{09383334-6CBE-4CFB-B9B1-FDC65E356224}" dt="2022-06-15T05:38:41.029" v="5886" actId="20577"/>
        <pc:sldMkLst>
          <pc:docMk/>
          <pc:sldMk cId="3201518849" sldId="1036"/>
        </pc:sldMkLst>
        <pc:spChg chg="mod">
          <ac:chgData name="Hanna Saltis" userId="6c22fe6b-9787-4d2d-827b-80817f01ef99" providerId="ADAL" clId="{09383334-6CBE-4CFB-B9B1-FDC65E356224}" dt="2022-06-15T05:38:41.029" v="5886" actId="20577"/>
          <ac:spMkLst>
            <pc:docMk/>
            <pc:sldMk cId="3201518849" sldId="1036"/>
            <ac:spMk id="20" creationId="{00000000-0000-0000-0000-000000000000}"/>
          </ac:spMkLst>
        </pc:spChg>
      </pc:sldChg>
      <pc:sldChg chg="delSp modSp add mod modNotesTx">
        <pc:chgData name="Hanna Saltis" userId="6c22fe6b-9787-4d2d-827b-80817f01ef99" providerId="ADAL" clId="{09383334-6CBE-4CFB-B9B1-FDC65E356224}" dt="2022-06-15T04:31:09.597" v="5829" actId="403"/>
        <pc:sldMkLst>
          <pc:docMk/>
          <pc:sldMk cId="188921457" sldId="1037"/>
        </pc:sldMkLst>
        <pc:spChg chg="del">
          <ac:chgData name="Hanna Saltis" userId="6c22fe6b-9787-4d2d-827b-80817f01ef99" providerId="ADAL" clId="{09383334-6CBE-4CFB-B9B1-FDC65E356224}" dt="2022-06-15T01:14:08.509" v="13" actId="478"/>
          <ac:spMkLst>
            <pc:docMk/>
            <pc:sldMk cId="188921457" sldId="1037"/>
            <ac:spMk id="10" creationId="{00000000-0000-0000-0000-000000000000}"/>
          </ac:spMkLst>
        </pc:spChg>
        <pc:spChg chg="mod">
          <ac:chgData name="Hanna Saltis" userId="6c22fe6b-9787-4d2d-827b-80817f01ef99" providerId="ADAL" clId="{09383334-6CBE-4CFB-B9B1-FDC65E356224}" dt="2022-06-15T04:30:57.028" v="5826" actId="1076"/>
          <ac:spMkLst>
            <pc:docMk/>
            <pc:sldMk cId="188921457" sldId="1037"/>
            <ac:spMk id="20" creationId="{00000000-0000-0000-0000-000000000000}"/>
          </ac:spMkLst>
        </pc:spChg>
        <pc:spChg chg="mod">
          <ac:chgData name="Hanna Saltis" userId="6c22fe6b-9787-4d2d-827b-80817f01ef99" providerId="ADAL" clId="{09383334-6CBE-4CFB-B9B1-FDC65E356224}" dt="2022-06-15T04:31:09.597" v="5829" actId="403"/>
          <ac:spMkLst>
            <pc:docMk/>
            <pc:sldMk cId="188921457" sldId="1037"/>
            <ac:spMk id="21" creationId="{00000000-0000-0000-0000-000000000000}"/>
          </ac:spMkLst>
        </pc:spChg>
        <pc:picChg chg="mod">
          <ac:chgData name="Hanna Saltis" userId="6c22fe6b-9787-4d2d-827b-80817f01ef99" providerId="ADAL" clId="{09383334-6CBE-4CFB-B9B1-FDC65E356224}" dt="2022-06-15T01:23:09.225" v="29" actId="14826"/>
          <ac:picMkLst>
            <pc:docMk/>
            <pc:sldMk cId="188921457" sldId="1037"/>
            <ac:picMk id="2" creationId="{00000000-0000-0000-0000-000000000000}"/>
          </ac:picMkLst>
        </pc:picChg>
      </pc:sldChg>
      <pc:sldChg chg="addSp delSp modSp add del mod ord modNotesTx">
        <pc:chgData name="Hanna Saltis" userId="6c22fe6b-9787-4d2d-827b-80817f01ef99" providerId="ADAL" clId="{09383334-6CBE-4CFB-B9B1-FDC65E356224}" dt="2022-06-15T04:38:48.047" v="5870" actId="47"/>
        <pc:sldMkLst>
          <pc:docMk/>
          <pc:sldMk cId="741861271" sldId="1038"/>
        </pc:sldMkLst>
        <pc:spChg chg="mod">
          <ac:chgData name="Hanna Saltis" userId="6c22fe6b-9787-4d2d-827b-80817f01ef99" providerId="ADAL" clId="{09383334-6CBE-4CFB-B9B1-FDC65E356224}" dt="2022-06-15T04:38:29.919" v="5868" actId="21"/>
          <ac:spMkLst>
            <pc:docMk/>
            <pc:sldMk cId="741861271" sldId="1038"/>
            <ac:spMk id="20" creationId="{00000000-0000-0000-0000-000000000000}"/>
          </ac:spMkLst>
        </pc:spChg>
        <pc:spChg chg="mod">
          <ac:chgData name="Hanna Saltis" userId="6c22fe6b-9787-4d2d-827b-80817f01ef99" providerId="ADAL" clId="{09383334-6CBE-4CFB-B9B1-FDC65E356224}" dt="2022-06-15T04:31:24.819" v="5831" actId="1076"/>
          <ac:spMkLst>
            <pc:docMk/>
            <pc:sldMk cId="741861271" sldId="1038"/>
            <ac:spMk id="21" creationId="{00000000-0000-0000-0000-000000000000}"/>
          </ac:spMkLst>
        </pc:spChg>
        <pc:picChg chg="add del mod">
          <ac:chgData name="Hanna Saltis" userId="6c22fe6b-9787-4d2d-827b-80817f01ef99" providerId="ADAL" clId="{09383334-6CBE-4CFB-B9B1-FDC65E356224}" dt="2022-06-15T04:38:14.782" v="5865" actId="21"/>
          <ac:picMkLst>
            <pc:docMk/>
            <pc:sldMk cId="741861271" sldId="1038"/>
            <ac:picMk id="2" creationId="{00000000-0000-0000-0000-000000000000}"/>
          </ac:picMkLst>
        </pc:picChg>
      </pc:sldChg>
      <pc:sldChg chg="modSp add mod ord modNotesTx">
        <pc:chgData name="Hanna Saltis" userId="6c22fe6b-9787-4d2d-827b-80817f01ef99" providerId="ADAL" clId="{09383334-6CBE-4CFB-B9B1-FDC65E356224}" dt="2022-06-15T05:43:12.714" v="5932" actId="1036"/>
        <pc:sldMkLst>
          <pc:docMk/>
          <pc:sldMk cId="1605054888" sldId="1039"/>
        </pc:sldMkLst>
        <pc:spChg chg="mod">
          <ac:chgData name="Hanna Saltis" userId="6c22fe6b-9787-4d2d-827b-80817f01ef99" providerId="ADAL" clId="{09383334-6CBE-4CFB-B9B1-FDC65E356224}" dt="2022-06-15T05:43:12.714" v="5932" actId="1036"/>
          <ac:spMkLst>
            <pc:docMk/>
            <pc:sldMk cId="1605054888" sldId="1039"/>
            <ac:spMk id="20" creationId="{00000000-0000-0000-0000-000000000000}"/>
          </ac:spMkLst>
        </pc:spChg>
        <pc:spChg chg="mod">
          <ac:chgData name="Hanna Saltis" userId="6c22fe6b-9787-4d2d-827b-80817f01ef99" providerId="ADAL" clId="{09383334-6CBE-4CFB-B9B1-FDC65E356224}" dt="2022-06-15T05:42:30.008" v="5926" actId="255"/>
          <ac:spMkLst>
            <pc:docMk/>
            <pc:sldMk cId="1605054888" sldId="1039"/>
            <ac:spMk id="21" creationId="{00000000-0000-0000-0000-000000000000}"/>
          </ac:spMkLst>
        </pc:spChg>
        <pc:picChg chg="mod">
          <ac:chgData name="Hanna Saltis" userId="6c22fe6b-9787-4d2d-827b-80817f01ef99" providerId="ADAL" clId="{09383334-6CBE-4CFB-B9B1-FDC65E356224}" dt="2022-06-15T04:21:52.714" v="5538" actId="1076"/>
          <ac:picMkLst>
            <pc:docMk/>
            <pc:sldMk cId="1605054888" sldId="1039"/>
            <ac:picMk id="2" creationId="{00000000-0000-0000-0000-000000000000}"/>
          </ac:picMkLst>
        </pc:picChg>
      </pc:sldChg>
      <pc:sldChg chg="addSp delSp modSp add mod modNotesTx">
        <pc:chgData name="Hanna Saltis" userId="6c22fe6b-9787-4d2d-827b-80817f01ef99" providerId="ADAL" clId="{09383334-6CBE-4CFB-B9B1-FDC65E356224}" dt="2022-06-15T05:44:05.361" v="5998" actId="20577"/>
        <pc:sldMkLst>
          <pc:docMk/>
          <pc:sldMk cId="2497158949" sldId="1040"/>
        </pc:sldMkLst>
        <pc:spChg chg="add mod">
          <ac:chgData name="Hanna Saltis" userId="6c22fe6b-9787-4d2d-827b-80817f01ef99" providerId="ADAL" clId="{09383334-6CBE-4CFB-B9B1-FDC65E356224}" dt="2022-06-15T05:43:18.146" v="5935" actId="1036"/>
          <ac:spMkLst>
            <pc:docMk/>
            <pc:sldMk cId="2497158949" sldId="1040"/>
            <ac:spMk id="7" creationId="{1C0D5B02-A505-3038-3CF5-50F2D2369B33}"/>
          </ac:spMkLst>
        </pc:spChg>
        <pc:spChg chg="mod">
          <ac:chgData name="Hanna Saltis" userId="6c22fe6b-9787-4d2d-827b-80817f01ef99" providerId="ADAL" clId="{09383334-6CBE-4CFB-B9B1-FDC65E356224}" dt="2022-06-15T05:39:48.456" v="5895" actId="21"/>
          <ac:spMkLst>
            <pc:docMk/>
            <pc:sldMk cId="2497158949" sldId="1040"/>
            <ac:spMk id="20" creationId="{00000000-0000-0000-0000-000000000000}"/>
          </ac:spMkLst>
        </pc:spChg>
        <pc:spChg chg="mod">
          <ac:chgData name="Hanna Saltis" userId="6c22fe6b-9787-4d2d-827b-80817f01ef99" providerId="ADAL" clId="{09383334-6CBE-4CFB-B9B1-FDC65E356224}" dt="2022-06-15T05:44:05.361" v="5998" actId="20577"/>
          <ac:spMkLst>
            <pc:docMk/>
            <pc:sldMk cId="2497158949" sldId="1040"/>
            <ac:spMk id="21" creationId="{00000000-0000-0000-0000-000000000000}"/>
          </ac:spMkLst>
        </pc:spChg>
        <pc:picChg chg="add del mod">
          <ac:chgData name="Hanna Saltis" userId="6c22fe6b-9787-4d2d-827b-80817f01ef99" providerId="ADAL" clId="{09383334-6CBE-4CFB-B9B1-FDC65E356224}" dt="2022-06-15T01:39:11.053" v="55" actId="14826"/>
          <ac:picMkLst>
            <pc:docMk/>
            <pc:sldMk cId="2497158949" sldId="1040"/>
            <ac:picMk id="2" creationId="{00000000-0000-0000-0000-000000000000}"/>
          </ac:picMkLst>
        </pc:picChg>
      </pc:sldChg>
      <pc:sldChg chg="addSp delSp modSp add mod modNotesTx">
        <pc:chgData name="Hanna Saltis" userId="6c22fe6b-9787-4d2d-827b-80817f01ef99" providerId="ADAL" clId="{09383334-6CBE-4CFB-B9B1-FDC65E356224}" dt="2022-06-15T04:21:26.354" v="5534" actId="20577"/>
        <pc:sldMkLst>
          <pc:docMk/>
          <pc:sldMk cId="3382109863" sldId="1041"/>
        </pc:sldMkLst>
        <pc:spChg chg="del mod">
          <ac:chgData name="Hanna Saltis" userId="6c22fe6b-9787-4d2d-827b-80817f01ef99" providerId="ADAL" clId="{09383334-6CBE-4CFB-B9B1-FDC65E356224}" dt="2022-06-15T01:51:02.032" v="167" actId="478"/>
          <ac:spMkLst>
            <pc:docMk/>
            <pc:sldMk cId="3382109863" sldId="1041"/>
            <ac:spMk id="10" creationId="{00000000-0000-0000-0000-000000000000}"/>
          </ac:spMkLst>
        </pc:spChg>
        <pc:spChg chg="mod">
          <ac:chgData name="Hanna Saltis" userId="6c22fe6b-9787-4d2d-827b-80817f01ef99" providerId="ADAL" clId="{09383334-6CBE-4CFB-B9B1-FDC65E356224}" dt="2022-06-15T04:21:26.354" v="5534" actId="20577"/>
          <ac:spMkLst>
            <pc:docMk/>
            <pc:sldMk cId="3382109863" sldId="1041"/>
            <ac:spMk id="20" creationId="{00000000-0000-0000-0000-000000000000}"/>
          </ac:spMkLst>
        </pc:spChg>
        <pc:spChg chg="mod">
          <ac:chgData name="Hanna Saltis" userId="6c22fe6b-9787-4d2d-827b-80817f01ef99" providerId="ADAL" clId="{09383334-6CBE-4CFB-B9B1-FDC65E356224}" dt="2022-06-15T01:50:44.696" v="163"/>
          <ac:spMkLst>
            <pc:docMk/>
            <pc:sldMk cId="3382109863" sldId="1041"/>
            <ac:spMk id="21" creationId="{00000000-0000-0000-0000-000000000000}"/>
          </ac:spMkLst>
        </pc:spChg>
        <pc:picChg chg="del mod modCrop">
          <ac:chgData name="Hanna Saltis" userId="6c22fe6b-9787-4d2d-827b-80817f01ef99" providerId="ADAL" clId="{09383334-6CBE-4CFB-B9B1-FDC65E356224}" dt="2022-06-15T01:52:35.246" v="195" actId="478"/>
          <ac:picMkLst>
            <pc:docMk/>
            <pc:sldMk cId="3382109863" sldId="1041"/>
            <ac:picMk id="2" creationId="{00000000-0000-0000-0000-000000000000}"/>
          </ac:picMkLst>
        </pc:picChg>
        <pc:picChg chg="add mod">
          <ac:chgData name="Hanna Saltis" userId="6c22fe6b-9787-4d2d-827b-80817f01ef99" providerId="ADAL" clId="{09383334-6CBE-4CFB-B9B1-FDC65E356224}" dt="2022-06-15T04:15:26.918" v="5492" actId="14100"/>
          <ac:picMkLst>
            <pc:docMk/>
            <pc:sldMk cId="3382109863" sldId="1041"/>
            <ac:picMk id="7" creationId="{0A8CAF23-4F4D-2E80-39DE-612CD353CBBB}"/>
          </ac:picMkLst>
        </pc:picChg>
        <pc:picChg chg="add del mod modCrop">
          <ac:chgData name="Hanna Saltis" userId="6c22fe6b-9787-4d2d-827b-80817f01ef99" providerId="ADAL" clId="{09383334-6CBE-4CFB-B9B1-FDC65E356224}" dt="2022-06-15T04:15:12.858" v="5486" actId="478"/>
          <ac:picMkLst>
            <pc:docMk/>
            <pc:sldMk cId="3382109863" sldId="1041"/>
            <ac:picMk id="8" creationId="{EB607798-1801-68E8-33AE-97235A039558}"/>
          </ac:picMkLst>
        </pc:picChg>
      </pc:sldChg>
      <pc:sldChg chg="addSp delSp modSp add mod modNotesTx">
        <pc:chgData name="Hanna Saltis" userId="6c22fe6b-9787-4d2d-827b-80817f01ef99" providerId="ADAL" clId="{09383334-6CBE-4CFB-B9B1-FDC65E356224}" dt="2022-06-15T04:38:33.699" v="5869"/>
        <pc:sldMkLst>
          <pc:docMk/>
          <pc:sldMk cId="1199788619" sldId="1042"/>
        </pc:sldMkLst>
        <pc:spChg chg="mod">
          <ac:chgData name="Hanna Saltis" userId="6c22fe6b-9787-4d2d-827b-80817f01ef99" providerId="ADAL" clId="{09383334-6CBE-4CFB-B9B1-FDC65E356224}" dt="2022-06-15T04:38:33.699" v="5869"/>
          <ac:spMkLst>
            <pc:docMk/>
            <pc:sldMk cId="1199788619" sldId="1042"/>
            <ac:spMk id="20" creationId="{00000000-0000-0000-0000-000000000000}"/>
          </ac:spMkLst>
        </pc:spChg>
        <pc:spChg chg="mod">
          <ac:chgData name="Hanna Saltis" userId="6c22fe6b-9787-4d2d-827b-80817f01ef99" providerId="ADAL" clId="{09383334-6CBE-4CFB-B9B1-FDC65E356224}" dt="2022-06-15T04:31:48.227" v="5838"/>
          <ac:spMkLst>
            <pc:docMk/>
            <pc:sldMk cId="1199788619" sldId="1042"/>
            <ac:spMk id="21" creationId="{00000000-0000-0000-0000-000000000000}"/>
          </ac:spMkLst>
        </pc:spChg>
        <pc:picChg chg="add del">
          <ac:chgData name="Hanna Saltis" userId="6c22fe6b-9787-4d2d-827b-80817f01ef99" providerId="ADAL" clId="{09383334-6CBE-4CFB-B9B1-FDC65E356224}" dt="2022-06-15T04:38:17.755" v="5866" actId="478"/>
          <ac:picMkLst>
            <pc:docMk/>
            <pc:sldMk cId="1199788619" sldId="1042"/>
            <ac:picMk id="2" creationId="{00000000-0000-0000-0000-000000000000}"/>
          </ac:picMkLst>
        </pc:picChg>
        <pc:picChg chg="add del mod">
          <ac:chgData name="Hanna Saltis" userId="6c22fe6b-9787-4d2d-827b-80817f01ef99" providerId="ADAL" clId="{09383334-6CBE-4CFB-B9B1-FDC65E356224}" dt="2022-06-15T04:37:54.913" v="5861"/>
          <ac:picMkLst>
            <pc:docMk/>
            <pc:sldMk cId="1199788619" sldId="1042"/>
            <ac:picMk id="7" creationId="{79E3BE1F-95F9-126B-53EA-A6D7583761CC}"/>
          </ac:picMkLst>
        </pc:picChg>
        <pc:picChg chg="add mod">
          <ac:chgData name="Hanna Saltis" userId="6c22fe6b-9787-4d2d-827b-80817f01ef99" providerId="ADAL" clId="{09383334-6CBE-4CFB-B9B1-FDC65E356224}" dt="2022-06-15T04:38:18.062" v="5867"/>
          <ac:picMkLst>
            <pc:docMk/>
            <pc:sldMk cId="1199788619" sldId="1042"/>
            <ac:picMk id="8" creationId="{EFB9EECC-D954-C8CC-11C3-7F85C7107AF1}"/>
          </ac:picMkLst>
        </pc:picChg>
      </pc:sldChg>
      <pc:sldChg chg="addSp delSp modSp new del">
        <pc:chgData name="Hanna Saltis" userId="6c22fe6b-9787-4d2d-827b-80817f01ef99" providerId="ADAL" clId="{09383334-6CBE-4CFB-B9B1-FDC65E356224}" dt="2022-06-15T04:15:40.527" v="5493" actId="47"/>
        <pc:sldMkLst>
          <pc:docMk/>
          <pc:sldMk cId="2228470022" sldId="1042"/>
        </pc:sldMkLst>
        <pc:picChg chg="add del mod">
          <ac:chgData name="Hanna Saltis" userId="6c22fe6b-9787-4d2d-827b-80817f01ef99" providerId="ADAL" clId="{09383334-6CBE-4CFB-B9B1-FDC65E356224}" dt="2022-06-15T04:13:39.655" v="5470" actId="21"/>
          <ac:picMkLst>
            <pc:docMk/>
            <pc:sldMk cId="2228470022" sldId="1042"/>
            <ac:picMk id="1026" creationId="{29B82BFD-3CA1-7043-8C65-3947CF89A0EF}"/>
          </ac:picMkLst>
        </pc:picChg>
      </pc:sldChg>
      <pc:sldChg chg="modSp add del mod">
        <pc:chgData name="Hanna Saltis" userId="6c22fe6b-9787-4d2d-827b-80817f01ef99" providerId="ADAL" clId="{09383334-6CBE-4CFB-B9B1-FDC65E356224}" dt="2022-06-15T05:39:15.167" v="5890" actId="47"/>
        <pc:sldMkLst>
          <pc:docMk/>
          <pc:sldMk cId="1422612051" sldId="1043"/>
        </pc:sldMkLst>
        <pc:spChg chg="mod">
          <ac:chgData name="Hanna Saltis" userId="6c22fe6b-9787-4d2d-827b-80817f01ef99" providerId="ADAL" clId="{09383334-6CBE-4CFB-B9B1-FDC65E356224}" dt="2022-06-15T04:37:49.795" v="5857"/>
          <ac:spMkLst>
            <pc:docMk/>
            <pc:sldMk cId="1422612051" sldId="1043"/>
            <ac:spMk id="21" creationId="{00000000-0000-0000-0000-000000000000}"/>
          </ac:spMkLst>
        </pc:spChg>
      </pc:sldChg>
      <pc:sldChg chg="add del">
        <pc:chgData name="Hanna Saltis" userId="6c22fe6b-9787-4d2d-827b-80817f01ef99" providerId="ADAL" clId="{09383334-6CBE-4CFB-B9B1-FDC65E356224}" dt="2022-06-15T04:37:47.230" v="5852"/>
        <pc:sldMkLst>
          <pc:docMk/>
          <pc:sldMk cId="3300255278" sldId="1043"/>
        </pc:sldMkLst>
      </pc:sldChg>
      <pc:sldChg chg="add del">
        <pc:chgData name="Hanna Saltis" userId="6c22fe6b-9787-4d2d-827b-80817f01ef99" providerId="ADAL" clId="{09383334-6CBE-4CFB-B9B1-FDC65E356224}" dt="2022-06-15T05:39:15.747" v="5891" actId="47"/>
        <pc:sldMkLst>
          <pc:docMk/>
          <pc:sldMk cId="2056750557" sldId="10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urtin-my.sharepoint.com/personal/283819j_curtin_edu_au/Documents/Hanna%20Saltis%20-%20Implementation%20Paper/1%20Data/1%20Working/Excel/I-SHARE%20Study%20Implementation%20Surve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urtin-my.sharepoint.com/personal/283819j_curtin_edu_au/Documents/Hanna%20Saltis%20-%20Implementation%20Paper/1%20Data/1%20Working/Excel/I-SHARE%20Study%20Implementation%20Surve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taff.ad.curtin.edu.au\Common\PER\Research\I-SHARE-BURNSS-HS07970\Hanna%20-%20I-SHARE\2%20Implementation%20Concept%20Note\1%20Data\Working\I-SHARE%20Study%20Implementation%20Surve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US" sz="6000" dirty="0">
                <a:solidFill>
                  <a:schemeClr val="tx1">
                    <a:lumMod val="65000"/>
                    <a:lumOff val="35000"/>
                  </a:schemeClr>
                </a:solidFill>
              </a:rPr>
              <a:t>Recruitment methods</a:t>
            </a:r>
          </a:p>
        </c:rich>
      </c:tx>
      <c:layout>
        <c:manualLayout>
          <c:xMode val="edge"/>
          <c:yMode val="edge"/>
          <c:x val="0.21974203952750687"/>
          <c:y val="8.9961126345177826E-3"/>
        </c:manualLayout>
      </c:layout>
      <c:overlay val="0"/>
      <c:spPr>
        <a:noFill/>
        <a:ln>
          <a:noFill/>
        </a:ln>
        <a:effectLst/>
      </c:spPr>
      <c:txPr>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946133570603777E-2"/>
          <c:y val="0.22587848677947756"/>
          <c:w val="0.90969942704777562"/>
          <c:h val="0.5732872811431364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Sheet2!$A$1:$A$6</c:f>
              <c:strCache>
                <c:ptCount val="6"/>
                <c:pt idx="0">
                  <c:v>Social Media</c:v>
                </c:pt>
                <c:pt idx="1">
                  <c:v>Partner Orgs Shared</c:v>
                </c:pt>
                <c:pt idx="2">
                  <c:v>Paid social media ads</c:v>
                </c:pt>
                <c:pt idx="3">
                  <c:v>University Website</c:v>
                </c:pt>
                <c:pt idx="4">
                  <c:v>Other</c:v>
                </c:pt>
                <c:pt idx="5">
                  <c:v>Over the Phone</c:v>
                </c:pt>
              </c:strCache>
            </c:strRef>
          </c:cat>
          <c:val>
            <c:numRef>
              <c:f>Sheet2!$B$1:$B$6</c:f>
              <c:numCache>
                <c:formatCode>General</c:formatCode>
                <c:ptCount val="6"/>
                <c:pt idx="0">
                  <c:v>27</c:v>
                </c:pt>
                <c:pt idx="1">
                  <c:v>21</c:v>
                </c:pt>
                <c:pt idx="2">
                  <c:v>14</c:v>
                </c:pt>
                <c:pt idx="3">
                  <c:v>11</c:v>
                </c:pt>
                <c:pt idx="4">
                  <c:v>9</c:v>
                </c:pt>
                <c:pt idx="5">
                  <c:v>4</c:v>
                </c:pt>
              </c:numCache>
            </c:numRef>
          </c:val>
          <c:extLst>
            <c:ext xmlns:c16="http://schemas.microsoft.com/office/drawing/2014/chart" uri="{C3380CC4-5D6E-409C-BE32-E72D297353CC}">
              <c16:uniqueId val="{00000000-79BA-4DB4-8DEE-15B07B2CC295}"/>
            </c:ext>
          </c:extLst>
        </c:ser>
        <c:dLbls>
          <c:showLegendKey val="0"/>
          <c:showVal val="0"/>
          <c:showCatName val="1"/>
          <c:showSerName val="0"/>
          <c:showPercent val="1"/>
          <c:showBubbleSize val="0"/>
        </c:dLbls>
        <c:gapWidth val="99"/>
        <c:overlap val="-27"/>
        <c:axId val="1901221199"/>
        <c:axId val="1901219951"/>
      </c:barChart>
      <c:catAx>
        <c:axId val="190122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01219951"/>
        <c:crosses val="autoZero"/>
        <c:auto val="1"/>
        <c:lblAlgn val="ctr"/>
        <c:lblOffset val="100"/>
        <c:noMultiLvlLbl val="0"/>
      </c:catAx>
      <c:valAx>
        <c:axId val="19012199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0122119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AU" sz="6000" dirty="0">
                <a:solidFill>
                  <a:schemeClr val="tx1">
                    <a:lumMod val="65000"/>
                    <a:lumOff val="35000"/>
                  </a:schemeClr>
                </a:solidFill>
              </a:rPr>
              <a:t>Sampling Methods</a:t>
            </a:r>
          </a:p>
        </c:rich>
      </c:tx>
      <c:overlay val="0"/>
      <c:spPr>
        <a:noFill/>
        <a:ln>
          <a:noFill/>
        </a:ln>
        <a:effectLst/>
      </c:spPr>
      <c:txPr>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EE-4FCC-8434-AAC1CF0302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EE-4FCC-8434-AAC1CF0302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EE-4FCC-8434-AAC1CF0302AA}"/>
              </c:ext>
            </c:extLst>
          </c:dPt>
          <c:dLbls>
            <c:dLbl>
              <c:idx val="0"/>
              <c:layout>
                <c:manualLayout>
                  <c:x val="-0.11454866708479418"/>
                  <c:y val="0.15168010019091221"/>
                </c:manualLayout>
              </c:layout>
              <c:spPr>
                <a:noFill/>
                <a:ln>
                  <a:noFill/>
                </a:ln>
                <a:effectLst/>
              </c:spPr>
              <c:txPr>
                <a:bodyPr rot="0" spcFirstLastPara="1" vertOverflow="ellipsis" vert="horz" wrap="square" lIns="38100" tIns="19050" rIns="38100" bIns="19050" anchor="ctr" anchorCtr="1">
                  <a:noAutofit/>
                </a:bodyPr>
                <a:lstStyle/>
                <a:p>
                  <a:pPr>
                    <a:defRPr sz="4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0.1474793886454859"/>
                      <c:h val="0.20293028834334234"/>
                    </c:manualLayout>
                  </c15:layout>
                </c:ext>
                <c:ext xmlns:c16="http://schemas.microsoft.com/office/drawing/2014/chart" uri="{C3380CC4-5D6E-409C-BE32-E72D297353CC}">
                  <c16:uniqueId val="{00000001-EEEE-4FCC-8434-AAC1CF0302AA}"/>
                </c:ext>
              </c:extLst>
            </c:dLbl>
            <c:dLbl>
              <c:idx val="1"/>
              <c:layout>
                <c:manualLayout>
                  <c:x val="-0.14652359872188775"/>
                  <c:y val="6.6102608967474177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EEE-4FCC-8434-AAC1CF0302AA}"/>
                </c:ext>
              </c:extLst>
            </c:dLbl>
            <c:dLbl>
              <c:idx val="2"/>
              <c:layout>
                <c:manualLayout>
                  <c:x val="0.18781384748480767"/>
                  <c:y val="-0.17906862270379659"/>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EEE-4FCC-8434-AAC1CF0302AA}"/>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Sheet2!$A$16:$A$18</c:f>
              <c:strCache>
                <c:ptCount val="3"/>
                <c:pt idx="0">
                  <c:v>Population-based</c:v>
                </c:pt>
                <c:pt idx="1">
                  <c:v>Online Panel</c:v>
                </c:pt>
                <c:pt idx="2">
                  <c:v>Conveinience sample</c:v>
                </c:pt>
              </c:strCache>
            </c:strRef>
          </c:cat>
          <c:val>
            <c:numRef>
              <c:f>Sheet2!$B$16:$B$18</c:f>
              <c:numCache>
                <c:formatCode>General</c:formatCode>
                <c:ptCount val="3"/>
                <c:pt idx="0">
                  <c:v>3</c:v>
                </c:pt>
                <c:pt idx="1">
                  <c:v>6</c:v>
                </c:pt>
                <c:pt idx="2">
                  <c:v>22</c:v>
                </c:pt>
              </c:numCache>
            </c:numRef>
          </c:val>
          <c:extLst>
            <c:ext xmlns:c16="http://schemas.microsoft.com/office/drawing/2014/chart" uri="{C3380CC4-5D6E-409C-BE32-E72D297353CC}">
              <c16:uniqueId val="{00000006-EEEE-4FCC-8434-AAC1CF0302A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1.4628148317422675E-2"/>
          <c:y val="0.92443736940618004"/>
          <c:w val="0.96329949504645418"/>
          <c:h val="6.5763386476366495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AU" sz="6000" dirty="0"/>
              <a:t>Recruitment Methods*</a:t>
            </a:r>
          </a:p>
        </c:rich>
      </c:tx>
      <c:overlay val="0"/>
      <c:spPr>
        <a:noFill/>
        <a:ln>
          <a:noFill/>
        </a:ln>
        <a:effectLst/>
      </c:spPr>
      <c:txPr>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Sheet2!$A$1:$A$6</c:f>
              <c:strCache>
                <c:ptCount val="6"/>
                <c:pt idx="0">
                  <c:v>Social Media</c:v>
                </c:pt>
                <c:pt idx="1">
                  <c:v>University Website</c:v>
                </c:pt>
                <c:pt idx="2">
                  <c:v>Over the Phone</c:v>
                </c:pt>
                <c:pt idx="3">
                  <c:v>Paid social media ads</c:v>
                </c:pt>
                <c:pt idx="4">
                  <c:v>Partner Orgs Shared</c:v>
                </c:pt>
                <c:pt idx="5">
                  <c:v>Other</c:v>
                </c:pt>
              </c:strCache>
            </c:strRef>
          </c:cat>
          <c:val>
            <c:numRef>
              <c:f>Sheet2!$B$1:$B$6</c:f>
              <c:numCache>
                <c:formatCode>General</c:formatCode>
                <c:ptCount val="6"/>
                <c:pt idx="0">
                  <c:v>27</c:v>
                </c:pt>
                <c:pt idx="1">
                  <c:v>11</c:v>
                </c:pt>
                <c:pt idx="2">
                  <c:v>4</c:v>
                </c:pt>
                <c:pt idx="3">
                  <c:v>14</c:v>
                </c:pt>
                <c:pt idx="4">
                  <c:v>21</c:v>
                </c:pt>
                <c:pt idx="5">
                  <c:v>9</c:v>
                </c:pt>
              </c:numCache>
            </c:numRef>
          </c:val>
          <c:extLst>
            <c:ext xmlns:c16="http://schemas.microsoft.com/office/drawing/2014/chart" uri="{C3380CC4-5D6E-409C-BE32-E72D297353CC}">
              <c16:uniqueId val="{00000000-BEB9-49EA-B186-176EFA9AE48B}"/>
            </c:ext>
          </c:extLst>
        </c:ser>
        <c:dLbls>
          <c:dLblPos val="inEnd"/>
          <c:showLegendKey val="0"/>
          <c:showVal val="1"/>
          <c:showCatName val="0"/>
          <c:showSerName val="0"/>
          <c:showPercent val="0"/>
          <c:showBubbleSize val="0"/>
        </c:dLbls>
        <c:gapWidth val="90"/>
        <c:overlap val="-27"/>
        <c:axId val="569928848"/>
        <c:axId val="569929176"/>
      </c:barChart>
      <c:catAx>
        <c:axId val="56992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569929176"/>
        <c:crosses val="autoZero"/>
        <c:auto val="1"/>
        <c:lblAlgn val="ctr"/>
        <c:lblOffset val="100"/>
        <c:noMultiLvlLbl val="0"/>
      </c:catAx>
      <c:valAx>
        <c:axId val="5699291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569928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AU" sz="6000"/>
              <a:t>Social Media Platforms**</a:t>
            </a:r>
          </a:p>
        </c:rich>
      </c:tx>
      <c:overlay val="0"/>
      <c:spPr>
        <a:noFill/>
        <a:ln>
          <a:noFill/>
        </a:ln>
        <a:effectLst/>
      </c:spPr>
      <c:txPr>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Sheet2!$A$9:$A$13</c:f>
              <c:strCache>
                <c:ptCount val="5"/>
                <c:pt idx="0">
                  <c:v>Facebook</c:v>
                </c:pt>
                <c:pt idx="1">
                  <c:v>Instagram</c:v>
                </c:pt>
                <c:pt idx="2">
                  <c:v>WhatsApp</c:v>
                </c:pt>
                <c:pt idx="3">
                  <c:v>Twitter</c:v>
                </c:pt>
                <c:pt idx="4">
                  <c:v>Other (e.g. LinkedIn, Wechat, Reddit)</c:v>
                </c:pt>
              </c:strCache>
            </c:strRef>
          </c:cat>
          <c:val>
            <c:numRef>
              <c:f>Sheet2!$B$9:$B$13</c:f>
              <c:numCache>
                <c:formatCode>General</c:formatCode>
                <c:ptCount val="5"/>
                <c:pt idx="0">
                  <c:v>26</c:v>
                </c:pt>
                <c:pt idx="1">
                  <c:v>19</c:v>
                </c:pt>
                <c:pt idx="2">
                  <c:v>17</c:v>
                </c:pt>
                <c:pt idx="3">
                  <c:v>13</c:v>
                </c:pt>
                <c:pt idx="4">
                  <c:v>5</c:v>
                </c:pt>
              </c:numCache>
            </c:numRef>
          </c:val>
          <c:extLst>
            <c:ext xmlns:c16="http://schemas.microsoft.com/office/drawing/2014/chart" uri="{C3380CC4-5D6E-409C-BE32-E72D297353CC}">
              <c16:uniqueId val="{00000000-0A44-46BB-B550-70AED6BE0CB4}"/>
            </c:ext>
          </c:extLst>
        </c:ser>
        <c:dLbls>
          <c:dLblPos val="inEnd"/>
          <c:showLegendKey val="0"/>
          <c:showVal val="1"/>
          <c:showCatName val="0"/>
          <c:showSerName val="0"/>
          <c:showPercent val="0"/>
          <c:showBubbleSize val="0"/>
        </c:dLbls>
        <c:gapWidth val="90"/>
        <c:overlap val="-27"/>
        <c:axId val="779656328"/>
        <c:axId val="779656984"/>
      </c:barChart>
      <c:catAx>
        <c:axId val="779656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779656984"/>
        <c:crosses val="autoZero"/>
        <c:auto val="1"/>
        <c:lblAlgn val="ctr"/>
        <c:lblOffset val="100"/>
        <c:noMultiLvlLbl val="0"/>
      </c:catAx>
      <c:valAx>
        <c:axId val="779656984"/>
        <c:scaling>
          <c:orientation val="minMax"/>
          <c:max val="28"/>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779656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22FFA-C3CF-7644-852C-4B186469B52A}" type="doc">
      <dgm:prSet loTypeId="urn:microsoft.com/office/officeart/2005/8/layout/chevron2" loCatId="" qsTypeId="urn:microsoft.com/office/officeart/2005/8/quickstyle/simple3" qsCatId="simple" csTypeId="urn:microsoft.com/office/officeart/2005/8/colors/colorful2" csCatId="colorful" phldr="1"/>
      <dgm:spPr/>
      <dgm:t>
        <a:bodyPr/>
        <a:lstStyle/>
        <a:p>
          <a:endParaRPr lang="en-GB"/>
        </a:p>
      </dgm:t>
    </dgm:pt>
    <dgm:pt modelId="{2770D3FD-E196-3E49-BE75-05758B0DF402}">
      <dgm:prSet phldrT="[Text]"/>
      <dgm:spPr/>
      <dgm:t>
        <a:bodyPr/>
        <a:lstStyle/>
        <a:p>
          <a:endParaRPr lang="en-GB" dirty="0"/>
        </a:p>
      </dgm:t>
    </dgm:pt>
    <dgm:pt modelId="{9A0AF3A1-1641-D84B-A33E-49DB83597EA5}" type="parTrans" cxnId="{368B1639-66EC-5D48-AA73-C02AC95C429D}">
      <dgm:prSet/>
      <dgm:spPr/>
      <dgm:t>
        <a:bodyPr/>
        <a:lstStyle/>
        <a:p>
          <a:endParaRPr lang="en-GB"/>
        </a:p>
      </dgm:t>
    </dgm:pt>
    <dgm:pt modelId="{0AE57DCA-9632-AF49-9CA9-D93BEDCA36AE}" type="sibTrans" cxnId="{368B1639-66EC-5D48-AA73-C02AC95C429D}">
      <dgm:prSet/>
      <dgm:spPr/>
      <dgm:t>
        <a:bodyPr/>
        <a:lstStyle/>
        <a:p>
          <a:endParaRPr lang="en-GB"/>
        </a:p>
      </dgm:t>
    </dgm:pt>
    <dgm:pt modelId="{3CBEB1CA-789A-BF4C-8E8A-98C2CEE77874}">
      <dgm:prSet phldrT="[Text]" custT="1"/>
      <dgm:spPr/>
      <dgm:t>
        <a:bodyPr/>
        <a:lstStyle/>
        <a:p>
          <a:r>
            <a:rPr lang="en-GB" sz="4800" dirty="0">
              <a:solidFill>
                <a:schemeClr val="tx1">
                  <a:lumMod val="65000"/>
                  <a:lumOff val="35000"/>
                </a:schemeClr>
              </a:solidFill>
            </a:rPr>
            <a:t> Call out for participating countries; countries collaborated to develop and pilot the instrument.</a:t>
          </a:r>
        </a:p>
      </dgm:t>
    </dgm:pt>
    <dgm:pt modelId="{1A44ACDE-C088-764E-BC78-292D2DEB0FED}" type="parTrans" cxnId="{212F6CF5-D877-AF4F-94AA-C3A62E419D15}">
      <dgm:prSet/>
      <dgm:spPr/>
      <dgm:t>
        <a:bodyPr/>
        <a:lstStyle/>
        <a:p>
          <a:endParaRPr lang="en-GB"/>
        </a:p>
      </dgm:t>
    </dgm:pt>
    <dgm:pt modelId="{82A2404D-2A13-4D47-8100-D9B58DC6E816}" type="sibTrans" cxnId="{212F6CF5-D877-AF4F-94AA-C3A62E419D15}">
      <dgm:prSet/>
      <dgm:spPr/>
      <dgm:t>
        <a:bodyPr/>
        <a:lstStyle/>
        <a:p>
          <a:endParaRPr lang="en-GB"/>
        </a:p>
      </dgm:t>
    </dgm:pt>
    <dgm:pt modelId="{44573C02-1999-5144-8D56-D6ED815FF747}">
      <dgm:prSet phldrT="[Text]" custT="1"/>
      <dgm:spPr/>
      <dgm:t>
        <a:bodyPr/>
        <a:lstStyle/>
        <a:p>
          <a:r>
            <a:rPr lang="en-GB" sz="4800" dirty="0">
              <a:solidFill>
                <a:schemeClr val="tx1">
                  <a:lumMod val="65000"/>
                  <a:lumOff val="35000"/>
                </a:schemeClr>
              </a:solidFill>
            </a:rPr>
            <a:t> Individual IRB ethics approval was obtained by each country.</a:t>
          </a:r>
        </a:p>
      </dgm:t>
    </dgm:pt>
    <dgm:pt modelId="{E2202358-2294-6148-A01E-90B82C9F39CA}" type="parTrans" cxnId="{1DC369AF-035B-2144-B28D-BA89CF2208B6}">
      <dgm:prSet/>
      <dgm:spPr/>
      <dgm:t>
        <a:bodyPr/>
        <a:lstStyle/>
        <a:p>
          <a:endParaRPr lang="en-GB"/>
        </a:p>
      </dgm:t>
    </dgm:pt>
    <dgm:pt modelId="{4EBE027A-92CF-AA43-A5C1-04C5ACBF2E00}" type="sibTrans" cxnId="{1DC369AF-035B-2144-B28D-BA89CF2208B6}">
      <dgm:prSet/>
      <dgm:spPr/>
      <dgm:t>
        <a:bodyPr/>
        <a:lstStyle/>
        <a:p>
          <a:endParaRPr lang="en-GB"/>
        </a:p>
      </dgm:t>
    </dgm:pt>
    <dgm:pt modelId="{09752ECC-6CAD-8A44-863F-D9D63092FE78}">
      <dgm:prSet phldrT="[Text]"/>
      <dgm:spPr/>
      <dgm:t>
        <a:bodyPr/>
        <a:lstStyle/>
        <a:p>
          <a:endParaRPr lang="en-GB" dirty="0"/>
        </a:p>
        <a:p>
          <a:endParaRPr lang="en-GB" dirty="0"/>
        </a:p>
      </dgm:t>
    </dgm:pt>
    <dgm:pt modelId="{1C0FEA8A-60F8-8D42-9CC6-B7383DF9CAB2}" type="parTrans" cxnId="{F5156CFC-3E2B-AC4B-AA81-8147BCB69283}">
      <dgm:prSet/>
      <dgm:spPr/>
      <dgm:t>
        <a:bodyPr/>
        <a:lstStyle/>
        <a:p>
          <a:endParaRPr lang="en-GB"/>
        </a:p>
      </dgm:t>
    </dgm:pt>
    <dgm:pt modelId="{8D9411F0-52E9-CD4F-A92A-C721FA77386C}" type="sibTrans" cxnId="{F5156CFC-3E2B-AC4B-AA81-8147BCB69283}">
      <dgm:prSet/>
      <dgm:spPr/>
      <dgm:t>
        <a:bodyPr/>
        <a:lstStyle/>
        <a:p>
          <a:endParaRPr lang="en-GB"/>
        </a:p>
      </dgm:t>
    </dgm:pt>
    <dgm:pt modelId="{78A17788-DA80-BF4B-9FFA-82BEF3457367}">
      <dgm:prSet phldrT="[Text]" custT="1"/>
      <dgm:spPr/>
      <dgm:t>
        <a:bodyPr/>
        <a:lstStyle/>
        <a:p>
          <a:r>
            <a:rPr lang="en-GB" sz="4800" dirty="0">
              <a:solidFill>
                <a:schemeClr val="tx1">
                  <a:lumMod val="65000"/>
                  <a:lumOff val="35000"/>
                </a:schemeClr>
              </a:solidFill>
            </a:rPr>
            <a:t> Each country recruited participants in their own country (min. n =200)</a:t>
          </a:r>
        </a:p>
      </dgm:t>
    </dgm:pt>
    <dgm:pt modelId="{A352426C-81ED-F442-B7F6-44D6F5BF8655}" type="parTrans" cxnId="{9DA30EE7-2056-074E-A3EE-F4809A5E6CCA}">
      <dgm:prSet/>
      <dgm:spPr/>
      <dgm:t>
        <a:bodyPr/>
        <a:lstStyle/>
        <a:p>
          <a:endParaRPr lang="en-GB"/>
        </a:p>
      </dgm:t>
    </dgm:pt>
    <dgm:pt modelId="{2DE2930A-277E-9C45-B8A2-F8CB4463B958}" type="sibTrans" cxnId="{9DA30EE7-2056-074E-A3EE-F4809A5E6CCA}">
      <dgm:prSet/>
      <dgm:spPr/>
      <dgm:t>
        <a:bodyPr/>
        <a:lstStyle/>
        <a:p>
          <a:endParaRPr lang="en-GB"/>
        </a:p>
      </dgm:t>
    </dgm:pt>
    <dgm:pt modelId="{612EAE68-503D-4C4A-B213-A935B4EE6A98}">
      <dgm:prSet phldrT="[Text]"/>
      <dgm:spPr/>
      <dgm:t>
        <a:bodyPr/>
        <a:lstStyle/>
        <a:p>
          <a:r>
            <a:rPr lang="en-GB" dirty="0"/>
            <a:t> </a:t>
          </a:r>
        </a:p>
      </dgm:t>
    </dgm:pt>
    <dgm:pt modelId="{CD8086F5-9457-0F49-8712-A06B33554A06}" type="sibTrans" cxnId="{BC6C7D78-D8F3-0B47-8291-6CEF98234F4B}">
      <dgm:prSet/>
      <dgm:spPr/>
      <dgm:t>
        <a:bodyPr/>
        <a:lstStyle/>
        <a:p>
          <a:endParaRPr lang="en-GB"/>
        </a:p>
      </dgm:t>
    </dgm:pt>
    <dgm:pt modelId="{B9F2721B-C6D2-A044-A195-FF19CFF87FFD}" type="parTrans" cxnId="{BC6C7D78-D8F3-0B47-8291-6CEF98234F4B}">
      <dgm:prSet/>
      <dgm:spPr/>
      <dgm:t>
        <a:bodyPr/>
        <a:lstStyle/>
        <a:p>
          <a:endParaRPr lang="en-GB"/>
        </a:p>
      </dgm:t>
    </dgm:pt>
    <dgm:pt modelId="{F426FC6A-D142-5C4C-B604-EE07C681E680}">
      <dgm:prSet/>
      <dgm:spPr/>
      <dgm:t>
        <a:bodyPr/>
        <a:lstStyle/>
        <a:p>
          <a:r>
            <a:rPr lang="en-GB" dirty="0"/>
            <a:t> </a:t>
          </a:r>
        </a:p>
      </dgm:t>
    </dgm:pt>
    <dgm:pt modelId="{E681521F-6FB1-6240-9E58-51A5B22E79B3}" type="parTrans" cxnId="{175D3EA0-07DE-7E47-9768-34F4CE0DF78F}">
      <dgm:prSet/>
      <dgm:spPr/>
      <dgm:t>
        <a:bodyPr/>
        <a:lstStyle/>
        <a:p>
          <a:endParaRPr lang="en-GB"/>
        </a:p>
      </dgm:t>
    </dgm:pt>
    <dgm:pt modelId="{4C6D9F6F-68D7-C445-8D00-76D98921EE1A}" type="sibTrans" cxnId="{175D3EA0-07DE-7E47-9768-34F4CE0DF78F}">
      <dgm:prSet/>
      <dgm:spPr/>
      <dgm:t>
        <a:bodyPr/>
        <a:lstStyle/>
        <a:p>
          <a:endParaRPr lang="en-GB"/>
        </a:p>
      </dgm:t>
    </dgm:pt>
    <dgm:pt modelId="{E31302C6-4A6E-7A43-8C49-5C18A6B44F3C}">
      <dgm:prSet custT="1"/>
      <dgm:spPr/>
      <dgm:t>
        <a:bodyPr/>
        <a:lstStyle/>
        <a:p>
          <a:r>
            <a:rPr lang="en-GB" sz="4800" dirty="0">
              <a:solidFill>
                <a:schemeClr val="tx1">
                  <a:lumMod val="65000"/>
                  <a:lumOff val="35000"/>
                </a:schemeClr>
              </a:solidFill>
            </a:rPr>
            <a:t>I-SHARE Consortium + several working parties developed research papers from the data. </a:t>
          </a:r>
        </a:p>
      </dgm:t>
    </dgm:pt>
    <dgm:pt modelId="{C49A8FC4-7E8E-8646-AA4F-DE6AD0B8CBCD}" type="parTrans" cxnId="{75840A79-792C-8649-851B-3AED2FE6965D}">
      <dgm:prSet/>
      <dgm:spPr/>
      <dgm:t>
        <a:bodyPr/>
        <a:lstStyle/>
        <a:p>
          <a:endParaRPr lang="en-GB"/>
        </a:p>
      </dgm:t>
    </dgm:pt>
    <dgm:pt modelId="{D08FFD39-72C8-1B4D-8557-20624A6FD5EF}" type="sibTrans" cxnId="{75840A79-792C-8649-851B-3AED2FE6965D}">
      <dgm:prSet/>
      <dgm:spPr/>
      <dgm:t>
        <a:bodyPr/>
        <a:lstStyle/>
        <a:p>
          <a:endParaRPr lang="en-GB"/>
        </a:p>
      </dgm:t>
    </dgm:pt>
    <dgm:pt modelId="{FA2E622B-3940-F249-B6ED-9256B84FB032}" type="pres">
      <dgm:prSet presAssocID="{89D22FFA-C3CF-7644-852C-4B186469B52A}" presName="linearFlow" presStyleCnt="0">
        <dgm:presLayoutVars>
          <dgm:dir/>
          <dgm:animLvl val="lvl"/>
          <dgm:resizeHandles val="exact"/>
        </dgm:presLayoutVars>
      </dgm:prSet>
      <dgm:spPr/>
    </dgm:pt>
    <dgm:pt modelId="{9DF420E0-E729-BB47-8BBE-A6956B42B224}" type="pres">
      <dgm:prSet presAssocID="{2770D3FD-E196-3E49-BE75-05758B0DF402}" presName="composite" presStyleCnt="0"/>
      <dgm:spPr/>
    </dgm:pt>
    <dgm:pt modelId="{D47D091D-FECA-6D42-B7F1-9F635C9D4B23}" type="pres">
      <dgm:prSet presAssocID="{2770D3FD-E196-3E49-BE75-05758B0DF402}" presName="parentText" presStyleLbl="alignNode1" presStyleIdx="0" presStyleCnt="4">
        <dgm:presLayoutVars>
          <dgm:chMax val="1"/>
          <dgm:bulletEnabled val="1"/>
        </dgm:presLayoutVars>
      </dgm:prSet>
      <dgm:spPr/>
    </dgm:pt>
    <dgm:pt modelId="{B40C6729-C80A-404C-9E74-7B84B51EEBBE}" type="pres">
      <dgm:prSet presAssocID="{2770D3FD-E196-3E49-BE75-05758B0DF402}" presName="descendantText" presStyleLbl="alignAcc1" presStyleIdx="0" presStyleCnt="4">
        <dgm:presLayoutVars>
          <dgm:bulletEnabled val="1"/>
        </dgm:presLayoutVars>
      </dgm:prSet>
      <dgm:spPr/>
    </dgm:pt>
    <dgm:pt modelId="{8EDEFDA7-06FE-2245-A4C9-C2F1C3B7859F}" type="pres">
      <dgm:prSet presAssocID="{0AE57DCA-9632-AF49-9CA9-D93BEDCA36AE}" presName="sp" presStyleCnt="0"/>
      <dgm:spPr/>
    </dgm:pt>
    <dgm:pt modelId="{FC4EF31D-604E-FD49-A16D-EF3B5CF1F020}" type="pres">
      <dgm:prSet presAssocID="{612EAE68-503D-4C4A-B213-A935B4EE6A98}" presName="composite" presStyleCnt="0"/>
      <dgm:spPr/>
    </dgm:pt>
    <dgm:pt modelId="{CCC92749-8959-B74E-8888-47F064CCF29D}" type="pres">
      <dgm:prSet presAssocID="{612EAE68-503D-4C4A-B213-A935B4EE6A98}" presName="parentText" presStyleLbl="alignNode1" presStyleIdx="1" presStyleCnt="4">
        <dgm:presLayoutVars>
          <dgm:chMax val="1"/>
          <dgm:bulletEnabled val="1"/>
        </dgm:presLayoutVars>
      </dgm:prSet>
      <dgm:spPr/>
    </dgm:pt>
    <dgm:pt modelId="{DFEDE3C3-C587-3543-8CCF-25C87808D74E}" type="pres">
      <dgm:prSet presAssocID="{612EAE68-503D-4C4A-B213-A935B4EE6A98}" presName="descendantText" presStyleLbl="alignAcc1" presStyleIdx="1" presStyleCnt="4">
        <dgm:presLayoutVars>
          <dgm:bulletEnabled val="1"/>
        </dgm:presLayoutVars>
      </dgm:prSet>
      <dgm:spPr/>
    </dgm:pt>
    <dgm:pt modelId="{162C0260-86CA-AB4F-89AF-8D1213339D50}" type="pres">
      <dgm:prSet presAssocID="{CD8086F5-9457-0F49-8712-A06B33554A06}" presName="sp" presStyleCnt="0"/>
      <dgm:spPr/>
    </dgm:pt>
    <dgm:pt modelId="{ED06575C-3F2D-F945-AB1E-6A8CB3DE7313}" type="pres">
      <dgm:prSet presAssocID="{09752ECC-6CAD-8A44-863F-D9D63092FE78}" presName="composite" presStyleCnt="0"/>
      <dgm:spPr/>
    </dgm:pt>
    <dgm:pt modelId="{5E1ABC0A-E72E-D340-A3F4-E885A9196578}" type="pres">
      <dgm:prSet presAssocID="{09752ECC-6CAD-8A44-863F-D9D63092FE78}" presName="parentText" presStyleLbl="alignNode1" presStyleIdx="2" presStyleCnt="4">
        <dgm:presLayoutVars>
          <dgm:chMax val="1"/>
          <dgm:bulletEnabled val="1"/>
        </dgm:presLayoutVars>
      </dgm:prSet>
      <dgm:spPr/>
    </dgm:pt>
    <dgm:pt modelId="{CC5AB45B-BEB3-C34E-B5C2-E9870903E04B}" type="pres">
      <dgm:prSet presAssocID="{09752ECC-6CAD-8A44-863F-D9D63092FE78}" presName="descendantText" presStyleLbl="alignAcc1" presStyleIdx="2" presStyleCnt="4">
        <dgm:presLayoutVars>
          <dgm:bulletEnabled val="1"/>
        </dgm:presLayoutVars>
      </dgm:prSet>
      <dgm:spPr/>
    </dgm:pt>
    <dgm:pt modelId="{7F815E1F-C727-2540-A1D5-B040099121F5}" type="pres">
      <dgm:prSet presAssocID="{8D9411F0-52E9-CD4F-A92A-C721FA77386C}" presName="sp" presStyleCnt="0"/>
      <dgm:spPr/>
    </dgm:pt>
    <dgm:pt modelId="{2DA12DB3-87DA-F542-937F-551CF2D08254}" type="pres">
      <dgm:prSet presAssocID="{F426FC6A-D142-5C4C-B604-EE07C681E680}" presName="composite" presStyleCnt="0"/>
      <dgm:spPr/>
    </dgm:pt>
    <dgm:pt modelId="{326C8203-380D-3048-96D0-8A1B8145044E}" type="pres">
      <dgm:prSet presAssocID="{F426FC6A-D142-5C4C-B604-EE07C681E680}" presName="parentText" presStyleLbl="alignNode1" presStyleIdx="3" presStyleCnt="4">
        <dgm:presLayoutVars>
          <dgm:chMax val="1"/>
          <dgm:bulletEnabled val="1"/>
        </dgm:presLayoutVars>
      </dgm:prSet>
      <dgm:spPr/>
    </dgm:pt>
    <dgm:pt modelId="{EEE14FB1-8EB7-894A-8A35-DF90954C7BC2}" type="pres">
      <dgm:prSet presAssocID="{F426FC6A-D142-5C4C-B604-EE07C681E680}" presName="descendantText" presStyleLbl="alignAcc1" presStyleIdx="3" presStyleCnt="4">
        <dgm:presLayoutVars>
          <dgm:bulletEnabled val="1"/>
        </dgm:presLayoutVars>
      </dgm:prSet>
      <dgm:spPr/>
    </dgm:pt>
  </dgm:ptLst>
  <dgm:cxnLst>
    <dgm:cxn modelId="{15DDBF14-8201-124A-8AA0-B0EE20136B33}" type="presOf" srcId="{89D22FFA-C3CF-7644-852C-4B186469B52A}" destId="{FA2E622B-3940-F249-B6ED-9256B84FB032}" srcOrd="0" destOrd="0" presId="urn:microsoft.com/office/officeart/2005/8/layout/chevron2"/>
    <dgm:cxn modelId="{0000B225-3EAE-B04E-AAD4-92B8207A9B7D}" type="presOf" srcId="{3CBEB1CA-789A-BF4C-8E8A-98C2CEE77874}" destId="{B40C6729-C80A-404C-9E74-7B84B51EEBBE}" srcOrd="0" destOrd="0" presId="urn:microsoft.com/office/officeart/2005/8/layout/chevron2"/>
    <dgm:cxn modelId="{3D692431-C6B8-8844-9CB0-85239D84F3B7}" type="presOf" srcId="{44573C02-1999-5144-8D56-D6ED815FF747}" destId="{DFEDE3C3-C587-3543-8CCF-25C87808D74E}" srcOrd="0" destOrd="0" presId="urn:microsoft.com/office/officeart/2005/8/layout/chevron2"/>
    <dgm:cxn modelId="{368B1639-66EC-5D48-AA73-C02AC95C429D}" srcId="{89D22FFA-C3CF-7644-852C-4B186469B52A}" destId="{2770D3FD-E196-3E49-BE75-05758B0DF402}" srcOrd="0" destOrd="0" parTransId="{9A0AF3A1-1641-D84B-A33E-49DB83597EA5}" sibTransId="{0AE57DCA-9632-AF49-9CA9-D93BEDCA36AE}"/>
    <dgm:cxn modelId="{679A906A-25DA-C54C-924C-F657D61A015F}" type="presOf" srcId="{78A17788-DA80-BF4B-9FFA-82BEF3457367}" destId="{CC5AB45B-BEB3-C34E-B5C2-E9870903E04B}" srcOrd="0" destOrd="0" presId="urn:microsoft.com/office/officeart/2005/8/layout/chevron2"/>
    <dgm:cxn modelId="{C8BA2F55-742F-A349-8105-A76A091426E8}" type="presOf" srcId="{612EAE68-503D-4C4A-B213-A935B4EE6A98}" destId="{CCC92749-8959-B74E-8888-47F064CCF29D}" srcOrd="0" destOrd="0" presId="urn:microsoft.com/office/officeart/2005/8/layout/chevron2"/>
    <dgm:cxn modelId="{BC6C7D78-D8F3-0B47-8291-6CEF98234F4B}" srcId="{89D22FFA-C3CF-7644-852C-4B186469B52A}" destId="{612EAE68-503D-4C4A-B213-A935B4EE6A98}" srcOrd="1" destOrd="0" parTransId="{B9F2721B-C6D2-A044-A195-FF19CFF87FFD}" sibTransId="{CD8086F5-9457-0F49-8712-A06B33554A06}"/>
    <dgm:cxn modelId="{75840A79-792C-8649-851B-3AED2FE6965D}" srcId="{F426FC6A-D142-5C4C-B604-EE07C681E680}" destId="{E31302C6-4A6E-7A43-8C49-5C18A6B44F3C}" srcOrd="0" destOrd="0" parTransId="{C49A8FC4-7E8E-8646-AA4F-DE6AD0B8CBCD}" sibTransId="{D08FFD39-72C8-1B4D-8557-20624A6FD5EF}"/>
    <dgm:cxn modelId="{E8FEB798-4678-EC48-AF3C-A45C9FA5C3AF}" type="presOf" srcId="{2770D3FD-E196-3E49-BE75-05758B0DF402}" destId="{D47D091D-FECA-6D42-B7F1-9F635C9D4B23}" srcOrd="0" destOrd="0" presId="urn:microsoft.com/office/officeart/2005/8/layout/chevron2"/>
    <dgm:cxn modelId="{175D3EA0-07DE-7E47-9768-34F4CE0DF78F}" srcId="{89D22FFA-C3CF-7644-852C-4B186469B52A}" destId="{F426FC6A-D142-5C4C-B604-EE07C681E680}" srcOrd="3" destOrd="0" parTransId="{E681521F-6FB1-6240-9E58-51A5B22E79B3}" sibTransId="{4C6D9F6F-68D7-C445-8D00-76D98921EE1A}"/>
    <dgm:cxn modelId="{19A317AE-1D8B-6C4B-8D40-1B8242F80D8A}" type="presOf" srcId="{09752ECC-6CAD-8A44-863F-D9D63092FE78}" destId="{5E1ABC0A-E72E-D340-A3F4-E885A9196578}" srcOrd="0" destOrd="0" presId="urn:microsoft.com/office/officeart/2005/8/layout/chevron2"/>
    <dgm:cxn modelId="{1DC369AF-035B-2144-B28D-BA89CF2208B6}" srcId="{612EAE68-503D-4C4A-B213-A935B4EE6A98}" destId="{44573C02-1999-5144-8D56-D6ED815FF747}" srcOrd="0" destOrd="0" parTransId="{E2202358-2294-6148-A01E-90B82C9F39CA}" sibTransId="{4EBE027A-92CF-AA43-A5C1-04C5ACBF2E00}"/>
    <dgm:cxn modelId="{229375B5-BB43-C14B-B9F1-F3AF17768E55}" type="presOf" srcId="{F426FC6A-D142-5C4C-B604-EE07C681E680}" destId="{326C8203-380D-3048-96D0-8A1B8145044E}" srcOrd="0" destOrd="0" presId="urn:microsoft.com/office/officeart/2005/8/layout/chevron2"/>
    <dgm:cxn modelId="{3B3B27D9-78F3-B74E-A2BB-46CC394F3ABD}" type="presOf" srcId="{E31302C6-4A6E-7A43-8C49-5C18A6B44F3C}" destId="{EEE14FB1-8EB7-894A-8A35-DF90954C7BC2}" srcOrd="0" destOrd="0" presId="urn:microsoft.com/office/officeart/2005/8/layout/chevron2"/>
    <dgm:cxn modelId="{9DA30EE7-2056-074E-A3EE-F4809A5E6CCA}" srcId="{09752ECC-6CAD-8A44-863F-D9D63092FE78}" destId="{78A17788-DA80-BF4B-9FFA-82BEF3457367}" srcOrd="0" destOrd="0" parTransId="{A352426C-81ED-F442-B7F6-44D6F5BF8655}" sibTransId="{2DE2930A-277E-9C45-B8A2-F8CB4463B958}"/>
    <dgm:cxn modelId="{212F6CF5-D877-AF4F-94AA-C3A62E419D15}" srcId="{2770D3FD-E196-3E49-BE75-05758B0DF402}" destId="{3CBEB1CA-789A-BF4C-8E8A-98C2CEE77874}" srcOrd="0" destOrd="0" parTransId="{1A44ACDE-C088-764E-BC78-292D2DEB0FED}" sibTransId="{82A2404D-2A13-4D47-8100-D9B58DC6E816}"/>
    <dgm:cxn modelId="{F5156CFC-3E2B-AC4B-AA81-8147BCB69283}" srcId="{89D22FFA-C3CF-7644-852C-4B186469B52A}" destId="{09752ECC-6CAD-8A44-863F-D9D63092FE78}" srcOrd="2" destOrd="0" parTransId="{1C0FEA8A-60F8-8D42-9CC6-B7383DF9CAB2}" sibTransId="{8D9411F0-52E9-CD4F-A92A-C721FA77386C}"/>
    <dgm:cxn modelId="{7AC3E6B5-9934-2A43-9852-A644F9CEE73E}" type="presParOf" srcId="{FA2E622B-3940-F249-B6ED-9256B84FB032}" destId="{9DF420E0-E729-BB47-8BBE-A6956B42B224}" srcOrd="0" destOrd="0" presId="urn:microsoft.com/office/officeart/2005/8/layout/chevron2"/>
    <dgm:cxn modelId="{9D78BACB-2064-184F-97C6-A8CA34BBC085}" type="presParOf" srcId="{9DF420E0-E729-BB47-8BBE-A6956B42B224}" destId="{D47D091D-FECA-6D42-B7F1-9F635C9D4B23}" srcOrd="0" destOrd="0" presId="urn:microsoft.com/office/officeart/2005/8/layout/chevron2"/>
    <dgm:cxn modelId="{AB1C7F9B-E151-E64A-BB80-0A903B83F95E}" type="presParOf" srcId="{9DF420E0-E729-BB47-8BBE-A6956B42B224}" destId="{B40C6729-C80A-404C-9E74-7B84B51EEBBE}" srcOrd="1" destOrd="0" presId="urn:microsoft.com/office/officeart/2005/8/layout/chevron2"/>
    <dgm:cxn modelId="{EE6DA326-D31A-C649-9995-F57234471033}" type="presParOf" srcId="{FA2E622B-3940-F249-B6ED-9256B84FB032}" destId="{8EDEFDA7-06FE-2245-A4C9-C2F1C3B7859F}" srcOrd="1" destOrd="0" presId="urn:microsoft.com/office/officeart/2005/8/layout/chevron2"/>
    <dgm:cxn modelId="{C8856717-24A7-DD4F-B88E-7053F013CDC3}" type="presParOf" srcId="{FA2E622B-3940-F249-B6ED-9256B84FB032}" destId="{FC4EF31D-604E-FD49-A16D-EF3B5CF1F020}" srcOrd="2" destOrd="0" presId="urn:microsoft.com/office/officeart/2005/8/layout/chevron2"/>
    <dgm:cxn modelId="{2FC7452C-0281-5E46-9250-E61C8EA00905}" type="presParOf" srcId="{FC4EF31D-604E-FD49-A16D-EF3B5CF1F020}" destId="{CCC92749-8959-B74E-8888-47F064CCF29D}" srcOrd="0" destOrd="0" presId="urn:microsoft.com/office/officeart/2005/8/layout/chevron2"/>
    <dgm:cxn modelId="{0B17575D-9E9C-3241-B2A6-CF1515E8D25A}" type="presParOf" srcId="{FC4EF31D-604E-FD49-A16D-EF3B5CF1F020}" destId="{DFEDE3C3-C587-3543-8CCF-25C87808D74E}" srcOrd="1" destOrd="0" presId="urn:microsoft.com/office/officeart/2005/8/layout/chevron2"/>
    <dgm:cxn modelId="{5F08A15A-E7C8-7C4A-BD18-9C2E03E92DD5}" type="presParOf" srcId="{FA2E622B-3940-F249-B6ED-9256B84FB032}" destId="{162C0260-86CA-AB4F-89AF-8D1213339D50}" srcOrd="3" destOrd="0" presId="urn:microsoft.com/office/officeart/2005/8/layout/chevron2"/>
    <dgm:cxn modelId="{17E691A5-8AA0-2C49-A914-1A839BE8A7E6}" type="presParOf" srcId="{FA2E622B-3940-F249-B6ED-9256B84FB032}" destId="{ED06575C-3F2D-F945-AB1E-6A8CB3DE7313}" srcOrd="4" destOrd="0" presId="urn:microsoft.com/office/officeart/2005/8/layout/chevron2"/>
    <dgm:cxn modelId="{7DA437F0-5DC5-8147-9BD4-30A27378E7E4}" type="presParOf" srcId="{ED06575C-3F2D-F945-AB1E-6A8CB3DE7313}" destId="{5E1ABC0A-E72E-D340-A3F4-E885A9196578}" srcOrd="0" destOrd="0" presId="urn:microsoft.com/office/officeart/2005/8/layout/chevron2"/>
    <dgm:cxn modelId="{DC9A1AA7-B51E-8C4A-838E-6BA98F1AC1AD}" type="presParOf" srcId="{ED06575C-3F2D-F945-AB1E-6A8CB3DE7313}" destId="{CC5AB45B-BEB3-C34E-B5C2-E9870903E04B}" srcOrd="1" destOrd="0" presId="urn:microsoft.com/office/officeart/2005/8/layout/chevron2"/>
    <dgm:cxn modelId="{F7FD8B78-744E-394E-90A3-B62F6A225D59}" type="presParOf" srcId="{FA2E622B-3940-F249-B6ED-9256B84FB032}" destId="{7F815E1F-C727-2540-A1D5-B040099121F5}" srcOrd="5" destOrd="0" presId="urn:microsoft.com/office/officeart/2005/8/layout/chevron2"/>
    <dgm:cxn modelId="{3435005E-BE54-244B-BF7F-A7CA611C8DAD}" type="presParOf" srcId="{FA2E622B-3940-F249-B6ED-9256B84FB032}" destId="{2DA12DB3-87DA-F542-937F-551CF2D08254}" srcOrd="6" destOrd="0" presId="urn:microsoft.com/office/officeart/2005/8/layout/chevron2"/>
    <dgm:cxn modelId="{B5D9136A-769A-ED45-A403-9F0A9DEE0531}" type="presParOf" srcId="{2DA12DB3-87DA-F542-937F-551CF2D08254}" destId="{326C8203-380D-3048-96D0-8A1B8145044E}" srcOrd="0" destOrd="0" presId="urn:microsoft.com/office/officeart/2005/8/layout/chevron2"/>
    <dgm:cxn modelId="{0D07934B-3CC0-AB48-84D6-64B9A1F02A99}" type="presParOf" srcId="{2DA12DB3-87DA-F542-937F-551CF2D08254}" destId="{EEE14FB1-8EB7-894A-8A35-DF90954C7BC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D22FFA-C3CF-7644-852C-4B186469B52A}" type="doc">
      <dgm:prSet loTypeId="urn:microsoft.com/office/officeart/2005/8/layout/chevron2" loCatId="" qsTypeId="urn:microsoft.com/office/officeart/2005/8/quickstyle/simple3" qsCatId="simple" csTypeId="urn:microsoft.com/office/officeart/2005/8/colors/colorful2" csCatId="colorful" phldr="1"/>
      <dgm:spPr/>
      <dgm:t>
        <a:bodyPr/>
        <a:lstStyle/>
        <a:p>
          <a:endParaRPr lang="en-GB"/>
        </a:p>
      </dgm:t>
    </dgm:pt>
    <dgm:pt modelId="{2770D3FD-E196-3E49-BE75-05758B0DF402}">
      <dgm:prSet phldrT="[Text]"/>
      <dgm:spPr/>
      <dgm:t>
        <a:bodyPr/>
        <a:lstStyle/>
        <a:p>
          <a:endParaRPr lang="en-GB" dirty="0"/>
        </a:p>
      </dgm:t>
    </dgm:pt>
    <dgm:pt modelId="{9A0AF3A1-1641-D84B-A33E-49DB83597EA5}" type="parTrans" cxnId="{368B1639-66EC-5D48-AA73-C02AC95C429D}">
      <dgm:prSet/>
      <dgm:spPr/>
      <dgm:t>
        <a:bodyPr/>
        <a:lstStyle/>
        <a:p>
          <a:endParaRPr lang="en-GB"/>
        </a:p>
      </dgm:t>
    </dgm:pt>
    <dgm:pt modelId="{0AE57DCA-9632-AF49-9CA9-D93BEDCA36AE}" type="sibTrans" cxnId="{368B1639-66EC-5D48-AA73-C02AC95C429D}">
      <dgm:prSet/>
      <dgm:spPr/>
      <dgm:t>
        <a:bodyPr/>
        <a:lstStyle/>
        <a:p>
          <a:endParaRPr lang="en-GB"/>
        </a:p>
      </dgm:t>
    </dgm:pt>
    <dgm:pt modelId="{3CBEB1CA-789A-BF4C-8E8A-98C2CEE77874}">
      <dgm:prSet phldrT="[Text]" custT="1"/>
      <dgm:spPr/>
      <dgm:t>
        <a:bodyPr/>
        <a:lstStyle/>
        <a:p>
          <a:r>
            <a:rPr lang="en-GB" sz="4800" dirty="0">
              <a:solidFill>
                <a:schemeClr val="tx1">
                  <a:lumMod val="65000"/>
                  <a:lumOff val="35000"/>
                </a:schemeClr>
              </a:solidFill>
            </a:rPr>
            <a:t> Implementation research team meets monthly.</a:t>
          </a:r>
        </a:p>
      </dgm:t>
    </dgm:pt>
    <dgm:pt modelId="{1A44ACDE-C088-764E-BC78-292D2DEB0FED}" type="parTrans" cxnId="{212F6CF5-D877-AF4F-94AA-C3A62E419D15}">
      <dgm:prSet/>
      <dgm:spPr/>
      <dgm:t>
        <a:bodyPr/>
        <a:lstStyle/>
        <a:p>
          <a:endParaRPr lang="en-GB"/>
        </a:p>
      </dgm:t>
    </dgm:pt>
    <dgm:pt modelId="{82A2404D-2A13-4D47-8100-D9B58DC6E816}" type="sibTrans" cxnId="{212F6CF5-D877-AF4F-94AA-C3A62E419D15}">
      <dgm:prSet/>
      <dgm:spPr/>
      <dgm:t>
        <a:bodyPr/>
        <a:lstStyle/>
        <a:p>
          <a:endParaRPr lang="en-GB"/>
        </a:p>
      </dgm:t>
    </dgm:pt>
    <dgm:pt modelId="{44573C02-1999-5144-8D56-D6ED815FF747}">
      <dgm:prSet phldrT="[Text]" custT="1"/>
      <dgm:spPr/>
      <dgm:t>
        <a:bodyPr/>
        <a:lstStyle/>
        <a:p>
          <a:r>
            <a:rPr lang="en-GB" sz="4800" dirty="0">
              <a:solidFill>
                <a:schemeClr val="tx1">
                  <a:lumMod val="65000"/>
                  <a:lumOff val="35000"/>
                </a:schemeClr>
              </a:solidFill>
            </a:rPr>
            <a:t> Survey data taken from the overall research (participation numbers etc.) and from an individual survey administered to in-country leads.</a:t>
          </a:r>
        </a:p>
      </dgm:t>
    </dgm:pt>
    <dgm:pt modelId="{E2202358-2294-6148-A01E-90B82C9F39CA}" type="parTrans" cxnId="{1DC369AF-035B-2144-B28D-BA89CF2208B6}">
      <dgm:prSet/>
      <dgm:spPr/>
      <dgm:t>
        <a:bodyPr/>
        <a:lstStyle/>
        <a:p>
          <a:endParaRPr lang="en-GB"/>
        </a:p>
      </dgm:t>
    </dgm:pt>
    <dgm:pt modelId="{4EBE027A-92CF-AA43-A5C1-04C5ACBF2E00}" type="sibTrans" cxnId="{1DC369AF-035B-2144-B28D-BA89CF2208B6}">
      <dgm:prSet/>
      <dgm:spPr/>
      <dgm:t>
        <a:bodyPr/>
        <a:lstStyle/>
        <a:p>
          <a:endParaRPr lang="en-GB"/>
        </a:p>
      </dgm:t>
    </dgm:pt>
    <dgm:pt modelId="{09752ECC-6CAD-8A44-863F-D9D63092FE78}">
      <dgm:prSet phldrT="[Text]"/>
      <dgm:spPr/>
      <dgm:t>
        <a:bodyPr/>
        <a:lstStyle/>
        <a:p>
          <a:endParaRPr lang="en-GB" dirty="0"/>
        </a:p>
        <a:p>
          <a:endParaRPr lang="en-GB" dirty="0"/>
        </a:p>
      </dgm:t>
    </dgm:pt>
    <dgm:pt modelId="{1C0FEA8A-60F8-8D42-9CC6-B7383DF9CAB2}" type="parTrans" cxnId="{F5156CFC-3E2B-AC4B-AA81-8147BCB69283}">
      <dgm:prSet/>
      <dgm:spPr/>
      <dgm:t>
        <a:bodyPr/>
        <a:lstStyle/>
        <a:p>
          <a:endParaRPr lang="en-GB"/>
        </a:p>
      </dgm:t>
    </dgm:pt>
    <dgm:pt modelId="{8D9411F0-52E9-CD4F-A92A-C721FA77386C}" type="sibTrans" cxnId="{F5156CFC-3E2B-AC4B-AA81-8147BCB69283}">
      <dgm:prSet/>
      <dgm:spPr/>
      <dgm:t>
        <a:bodyPr/>
        <a:lstStyle/>
        <a:p>
          <a:endParaRPr lang="en-GB"/>
        </a:p>
      </dgm:t>
    </dgm:pt>
    <dgm:pt modelId="{612EAE68-503D-4C4A-B213-A935B4EE6A98}">
      <dgm:prSet phldrT="[Text]"/>
      <dgm:spPr/>
      <dgm:t>
        <a:bodyPr/>
        <a:lstStyle/>
        <a:p>
          <a:r>
            <a:rPr lang="en-GB" dirty="0"/>
            <a:t> </a:t>
          </a:r>
        </a:p>
      </dgm:t>
    </dgm:pt>
    <dgm:pt modelId="{CD8086F5-9457-0F49-8712-A06B33554A06}" type="sibTrans" cxnId="{BC6C7D78-D8F3-0B47-8291-6CEF98234F4B}">
      <dgm:prSet/>
      <dgm:spPr/>
      <dgm:t>
        <a:bodyPr/>
        <a:lstStyle/>
        <a:p>
          <a:endParaRPr lang="en-GB"/>
        </a:p>
      </dgm:t>
    </dgm:pt>
    <dgm:pt modelId="{B9F2721B-C6D2-A044-A195-FF19CFF87FFD}" type="parTrans" cxnId="{BC6C7D78-D8F3-0B47-8291-6CEF98234F4B}">
      <dgm:prSet/>
      <dgm:spPr/>
      <dgm:t>
        <a:bodyPr/>
        <a:lstStyle/>
        <a:p>
          <a:endParaRPr lang="en-GB"/>
        </a:p>
      </dgm:t>
    </dgm:pt>
    <dgm:pt modelId="{78A17788-DA80-BF4B-9FFA-82BEF3457367}">
      <dgm:prSet phldrT="[Text]" custT="1"/>
      <dgm:spPr/>
      <dgm:t>
        <a:bodyPr/>
        <a:lstStyle/>
        <a:p>
          <a:r>
            <a:rPr lang="en-GB" sz="4800" dirty="0">
              <a:solidFill>
                <a:schemeClr val="tx1">
                  <a:lumMod val="65000"/>
                  <a:lumOff val="35000"/>
                </a:schemeClr>
              </a:solidFill>
            </a:rPr>
            <a:t>Data collection: ODK Briefcase and Google forms (deleted after download); stored securely on Curtin drive. </a:t>
          </a:r>
        </a:p>
      </dgm:t>
    </dgm:pt>
    <dgm:pt modelId="{2DE2930A-277E-9C45-B8A2-F8CB4463B958}" type="sibTrans" cxnId="{9DA30EE7-2056-074E-A3EE-F4809A5E6CCA}">
      <dgm:prSet/>
      <dgm:spPr/>
      <dgm:t>
        <a:bodyPr/>
        <a:lstStyle/>
        <a:p>
          <a:endParaRPr lang="en-GB"/>
        </a:p>
      </dgm:t>
    </dgm:pt>
    <dgm:pt modelId="{A352426C-81ED-F442-B7F6-44D6F5BF8655}" type="parTrans" cxnId="{9DA30EE7-2056-074E-A3EE-F4809A5E6CCA}">
      <dgm:prSet/>
      <dgm:spPr/>
      <dgm:t>
        <a:bodyPr/>
        <a:lstStyle/>
        <a:p>
          <a:endParaRPr lang="en-GB"/>
        </a:p>
      </dgm:t>
    </dgm:pt>
    <dgm:pt modelId="{1AD5A5DD-6999-4A1E-AAAF-2FA5BBA9B4C6}">
      <dgm:prSet phldrT="[Text]"/>
      <dgm:spPr/>
      <dgm:t>
        <a:bodyPr/>
        <a:lstStyle/>
        <a:p>
          <a:endParaRPr lang="en-GB" dirty="0"/>
        </a:p>
      </dgm:t>
    </dgm:pt>
    <dgm:pt modelId="{2D399AD7-0F0E-446F-8BE0-EA61A917682A}" type="parTrans" cxnId="{E185160E-BE12-43F8-BE48-6C26342BA21A}">
      <dgm:prSet/>
      <dgm:spPr/>
      <dgm:t>
        <a:bodyPr/>
        <a:lstStyle/>
        <a:p>
          <a:endParaRPr lang="en-AU"/>
        </a:p>
      </dgm:t>
    </dgm:pt>
    <dgm:pt modelId="{3A405F73-B859-423C-BEA9-8EEBAC1A2A8A}" type="sibTrans" cxnId="{E185160E-BE12-43F8-BE48-6C26342BA21A}">
      <dgm:prSet/>
      <dgm:spPr/>
      <dgm:t>
        <a:bodyPr/>
        <a:lstStyle/>
        <a:p>
          <a:endParaRPr lang="en-AU"/>
        </a:p>
      </dgm:t>
    </dgm:pt>
    <dgm:pt modelId="{799A7CFF-29DB-4F02-B666-4DE9E3AD369B}">
      <dgm:prSet custT="1"/>
      <dgm:spPr/>
      <dgm:t>
        <a:bodyPr/>
        <a:lstStyle/>
        <a:p>
          <a:r>
            <a:rPr lang="en-GB" sz="4800" dirty="0">
              <a:solidFill>
                <a:schemeClr val="tx1">
                  <a:lumMod val="65000"/>
                  <a:lumOff val="35000"/>
                </a:schemeClr>
              </a:solidFill>
            </a:rPr>
            <a:t>Analysis: Quant: (descriptive stats. analysed in SPSS and Excel); qual: content analysis (codes, categories and themes managed in NVivo).</a:t>
          </a:r>
          <a:endParaRPr lang="en-AU" sz="4800" dirty="0">
            <a:solidFill>
              <a:schemeClr val="tx1">
                <a:lumMod val="65000"/>
                <a:lumOff val="35000"/>
              </a:schemeClr>
            </a:solidFill>
          </a:endParaRPr>
        </a:p>
      </dgm:t>
    </dgm:pt>
    <dgm:pt modelId="{06AE4992-45A0-4A1E-8922-9B73D3864AE6}" type="parTrans" cxnId="{719536EA-47A8-4EE8-8F74-096C4422452C}">
      <dgm:prSet/>
      <dgm:spPr/>
      <dgm:t>
        <a:bodyPr/>
        <a:lstStyle/>
        <a:p>
          <a:endParaRPr lang="en-AU"/>
        </a:p>
      </dgm:t>
    </dgm:pt>
    <dgm:pt modelId="{FBFA3EA5-FB26-4E83-BD7B-97AC2899F823}" type="sibTrans" cxnId="{719536EA-47A8-4EE8-8F74-096C4422452C}">
      <dgm:prSet/>
      <dgm:spPr/>
      <dgm:t>
        <a:bodyPr/>
        <a:lstStyle/>
        <a:p>
          <a:endParaRPr lang="en-AU"/>
        </a:p>
      </dgm:t>
    </dgm:pt>
    <dgm:pt modelId="{FA2E622B-3940-F249-B6ED-9256B84FB032}" type="pres">
      <dgm:prSet presAssocID="{89D22FFA-C3CF-7644-852C-4B186469B52A}" presName="linearFlow" presStyleCnt="0">
        <dgm:presLayoutVars>
          <dgm:dir/>
          <dgm:animLvl val="lvl"/>
          <dgm:resizeHandles val="exact"/>
        </dgm:presLayoutVars>
      </dgm:prSet>
      <dgm:spPr/>
    </dgm:pt>
    <dgm:pt modelId="{9DF420E0-E729-BB47-8BBE-A6956B42B224}" type="pres">
      <dgm:prSet presAssocID="{2770D3FD-E196-3E49-BE75-05758B0DF402}" presName="composite" presStyleCnt="0"/>
      <dgm:spPr/>
    </dgm:pt>
    <dgm:pt modelId="{D47D091D-FECA-6D42-B7F1-9F635C9D4B23}" type="pres">
      <dgm:prSet presAssocID="{2770D3FD-E196-3E49-BE75-05758B0DF402}" presName="parentText" presStyleLbl="alignNode1" presStyleIdx="0" presStyleCnt="4">
        <dgm:presLayoutVars>
          <dgm:chMax val="1"/>
          <dgm:bulletEnabled val="1"/>
        </dgm:presLayoutVars>
      </dgm:prSet>
      <dgm:spPr/>
    </dgm:pt>
    <dgm:pt modelId="{B40C6729-C80A-404C-9E74-7B84B51EEBBE}" type="pres">
      <dgm:prSet presAssocID="{2770D3FD-E196-3E49-BE75-05758B0DF402}" presName="descendantText" presStyleLbl="alignAcc1" presStyleIdx="0" presStyleCnt="4">
        <dgm:presLayoutVars>
          <dgm:bulletEnabled val="1"/>
        </dgm:presLayoutVars>
      </dgm:prSet>
      <dgm:spPr/>
    </dgm:pt>
    <dgm:pt modelId="{8EDEFDA7-06FE-2245-A4C9-C2F1C3B7859F}" type="pres">
      <dgm:prSet presAssocID="{0AE57DCA-9632-AF49-9CA9-D93BEDCA36AE}" presName="sp" presStyleCnt="0"/>
      <dgm:spPr/>
    </dgm:pt>
    <dgm:pt modelId="{FC4EF31D-604E-FD49-A16D-EF3B5CF1F020}" type="pres">
      <dgm:prSet presAssocID="{612EAE68-503D-4C4A-B213-A935B4EE6A98}" presName="composite" presStyleCnt="0"/>
      <dgm:spPr/>
    </dgm:pt>
    <dgm:pt modelId="{CCC92749-8959-B74E-8888-47F064CCF29D}" type="pres">
      <dgm:prSet presAssocID="{612EAE68-503D-4C4A-B213-A935B4EE6A98}" presName="parentText" presStyleLbl="alignNode1" presStyleIdx="1" presStyleCnt="4">
        <dgm:presLayoutVars>
          <dgm:chMax val="1"/>
          <dgm:bulletEnabled val="1"/>
        </dgm:presLayoutVars>
      </dgm:prSet>
      <dgm:spPr/>
    </dgm:pt>
    <dgm:pt modelId="{DFEDE3C3-C587-3543-8CCF-25C87808D74E}" type="pres">
      <dgm:prSet presAssocID="{612EAE68-503D-4C4A-B213-A935B4EE6A98}" presName="descendantText" presStyleLbl="alignAcc1" presStyleIdx="1" presStyleCnt="4">
        <dgm:presLayoutVars>
          <dgm:bulletEnabled val="1"/>
        </dgm:presLayoutVars>
      </dgm:prSet>
      <dgm:spPr/>
    </dgm:pt>
    <dgm:pt modelId="{162C0260-86CA-AB4F-89AF-8D1213339D50}" type="pres">
      <dgm:prSet presAssocID="{CD8086F5-9457-0F49-8712-A06B33554A06}" presName="sp" presStyleCnt="0"/>
      <dgm:spPr/>
    </dgm:pt>
    <dgm:pt modelId="{ED06575C-3F2D-F945-AB1E-6A8CB3DE7313}" type="pres">
      <dgm:prSet presAssocID="{09752ECC-6CAD-8A44-863F-D9D63092FE78}" presName="composite" presStyleCnt="0"/>
      <dgm:spPr/>
    </dgm:pt>
    <dgm:pt modelId="{5E1ABC0A-E72E-D340-A3F4-E885A9196578}" type="pres">
      <dgm:prSet presAssocID="{09752ECC-6CAD-8A44-863F-D9D63092FE78}" presName="parentText" presStyleLbl="alignNode1" presStyleIdx="2" presStyleCnt="4">
        <dgm:presLayoutVars>
          <dgm:chMax val="1"/>
          <dgm:bulletEnabled val="1"/>
        </dgm:presLayoutVars>
      </dgm:prSet>
      <dgm:spPr/>
    </dgm:pt>
    <dgm:pt modelId="{CC5AB45B-BEB3-C34E-B5C2-E9870903E04B}" type="pres">
      <dgm:prSet presAssocID="{09752ECC-6CAD-8A44-863F-D9D63092FE78}" presName="descendantText" presStyleLbl="alignAcc1" presStyleIdx="2" presStyleCnt="4">
        <dgm:presLayoutVars>
          <dgm:bulletEnabled val="1"/>
        </dgm:presLayoutVars>
      </dgm:prSet>
      <dgm:spPr/>
    </dgm:pt>
    <dgm:pt modelId="{15724204-F1B8-4EB2-93EA-A82D5E610331}" type="pres">
      <dgm:prSet presAssocID="{8D9411F0-52E9-CD4F-A92A-C721FA77386C}" presName="sp" presStyleCnt="0"/>
      <dgm:spPr/>
    </dgm:pt>
    <dgm:pt modelId="{CA992962-5981-498F-B3A8-CC33806BE47D}" type="pres">
      <dgm:prSet presAssocID="{1AD5A5DD-6999-4A1E-AAAF-2FA5BBA9B4C6}" presName="composite" presStyleCnt="0"/>
      <dgm:spPr/>
    </dgm:pt>
    <dgm:pt modelId="{80E7B3AA-4E02-4D80-A2F3-C567CD91FB43}" type="pres">
      <dgm:prSet presAssocID="{1AD5A5DD-6999-4A1E-AAAF-2FA5BBA9B4C6}" presName="parentText" presStyleLbl="alignNode1" presStyleIdx="3" presStyleCnt="4">
        <dgm:presLayoutVars>
          <dgm:chMax val="1"/>
          <dgm:bulletEnabled val="1"/>
        </dgm:presLayoutVars>
      </dgm:prSet>
      <dgm:spPr/>
    </dgm:pt>
    <dgm:pt modelId="{3FFF7228-4EC4-4C60-8746-58495736EC77}" type="pres">
      <dgm:prSet presAssocID="{1AD5A5DD-6999-4A1E-AAAF-2FA5BBA9B4C6}" presName="descendantText" presStyleLbl="alignAcc1" presStyleIdx="3" presStyleCnt="4">
        <dgm:presLayoutVars>
          <dgm:bulletEnabled val="1"/>
        </dgm:presLayoutVars>
      </dgm:prSet>
      <dgm:spPr/>
    </dgm:pt>
  </dgm:ptLst>
  <dgm:cxnLst>
    <dgm:cxn modelId="{E185160E-BE12-43F8-BE48-6C26342BA21A}" srcId="{89D22FFA-C3CF-7644-852C-4B186469B52A}" destId="{1AD5A5DD-6999-4A1E-AAAF-2FA5BBA9B4C6}" srcOrd="3" destOrd="0" parTransId="{2D399AD7-0F0E-446F-8BE0-EA61A917682A}" sibTransId="{3A405F73-B859-423C-BEA9-8EEBAC1A2A8A}"/>
    <dgm:cxn modelId="{15DDBF14-8201-124A-8AA0-B0EE20136B33}" type="presOf" srcId="{89D22FFA-C3CF-7644-852C-4B186469B52A}" destId="{FA2E622B-3940-F249-B6ED-9256B84FB032}" srcOrd="0" destOrd="0" presId="urn:microsoft.com/office/officeart/2005/8/layout/chevron2"/>
    <dgm:cxn modelId="{0000B225-3EAE-B04E-AAD4-92B8207A9B7D}" type="presOf" srcId="{3CBEB1CA-789A-BF4C-8E8A-98C2CEE77874}" destId="{B40C6729-C80A-404C-9E74-7B84B51EEBBE}" srcOrd="0" destOrd="0" presId="urn:microsoft.com/office/officeart/2005/8/layout/chevron2"/>
    <dgm:cxn modelId="{8DB14B29-2CB6-4617-9FAB-ACF4995E8000}" type="presOf" srcId="{799A7CFF-29DB-4F02-B666-4DE9E3AD369B}" destId="{3FFF7228-4EC4-4C60-8746-58495736EC77}" srcOrd="0" destOrd="0" presId="urn:microsoft.com/office/officeart/2005/8/layout/chevron2"/>
    <dgm:cxn modelId="{3D692431-C6B8-8844-9CB0-85239D84F3B7}" type="presOf" srcId="{44573C02-1999-5144-8D56-D6ED815FF747}" destId="{DFEDE3C3-C587-3543-8CCF-25C87808D74E}" srcOrd="0" destOrd="0" presId="urn:microsoft.com/office/officeart/2005/8/layout/chevron2"/>
    <dgm:cxn modelId="{368B1639-66EC-5D48-AA73-C02AC95C429D}" srcId="{89D22FFA-C3CF-7644-852C-4B186469B52A}" destId="{2770D3FD-E196-3E49-BE75-05758B0DF402}" srcOrd="0" destOrd="0" parTransId="{9A0AF3A1-1641-D84B-A33E-49DB83597EA5}" sibTransId="{0AE57DCA-9632-AF49-9CA9-D93BEDCA36AE}"/>
    <dgm:cxn modelId="{C0D0235F-1AA4-4266-9FD4-CBDCCFF8D05A}" type="presOf" srcId="{1AD5A5DD-6999-4A1E-AAAF-2FA5BBA9B4C6}" destId="{80E7B3AA-4E02-4D80-A2F3-C567CD91FB43}" srcOrd="0" destOrd="0" presId="urn:microsoft.com/office/officeart/2005/8/layout/chevron2"/>
    <dgm:cxn modelId="{679A906A-25DA-C54C-924C-F657D61A015F}" type="presOf" srcId="{78A17788-DA80-BF4B-9FFA-82BEF3457367}" destId="{CC5AB45B-BEB3-C34E-B5C2-E9870903E04B}" srcOrd="0" destOrd="0" presId="urn:microsoft.com/office/officeart/2005/8/layout/chevron2"/>
    <dgm:cxn modelId="{C8BA2F55-742F-A349-8105-A76A091426E8}" type="presOf" srcId="{612EAE68-503D-4C4A-B213-A935B4EE6A98}" destId="{CCC92749-8959-B74E-8888-47F064CCF29D}" srcOrd="0" destOrd="0" presId="urn:microsoft.com/office/officeart/2005/8/layout/chevron2"/>
    <dgm:cxn modelId="{BC6C7D78-D8F3-0B47-8291-6CEF98234F4B}" srcId="{89D22FFA-C3CF-7644-852C-4B186469B52A}" destId="{612EAE68-503D-4C4A-B213-A935B4EE6A98}" srcOrd="1" destOrd="0" parTransId="{B9F2721B-C6D2-A044-A195-FF19CFF87FFD}" sibTransId="{CD8086F5-9457-0F49-8712-A06B33554A06}"/>
    <dgm:cxn modelId="{E8FEB798-4678-EC48-AF3C-A45C9FA5C3AF}" type="presOf" srcId="{2770D3FD-E196-3E49-BE75-05758B0DF402}" destId="{D47D091D-FECA-6D42-B7F1-9F635C9D4B23}" srcOrd="0" destOrd="0" presId="urn:microsoft.com/office/officeart/2005/8/layout/chevron2"/>
    <dgm:cxn modelId="{19A317AE-1D8B-6C4B-8D40-1B8242F80D8A}" type="presOf" srcId="{09752ECC-6CAD-8A44-863F-D9D63092FE78}" destId="{5E1ABC0A-E72E-D340-A3F4-E885A9196578}" srcOrd="0" destOrd="0" presId="urn:microsoft.com/office/officeart/2005/8/layout/chevron2"/>
    <dgm:cxn modelId="{1DC369AF-035B-2144-B28D-BA89CF2208B6}" srcId="{612EAE68-503D-4C4A-B213-A935B4EE6A98}" destId="{44573C02-1999-5144-8D56-D6ED815FF747}" srcOrd="0" destOrd="0" parTransId="{E2202358-2294-6148-A01E-90B82C9F39CA}" sibTransId="{4EBE027A-92CF-AA43-A5C1-04C5ACBF2E00}"/>
    <dgm:cxn modelId="{9DA30EE7-2056-074E-A3EE-F4809A5E6CCA}" srcId="{09752ECC-6CAD-8A44-863F-D9D63092FE78}" destId="{78A17788-DA80-BF4B-9FFA-82BEF3457367}" srcOrd="0" destOrd="0" parTransId="{A352426C-81ED-F442-B7F6-44D6F5BF8655}" sibTransId="{2DE2930A-277E-9C45-B8A2-F8CB4463B958}"/>
    <dgm:cxn modelId="{719536EA-47A8-4EE8-8F74-096C4422452C}" srcId="{1AD5A5DD-6999-4A1E-AAAF-2FA5BBA9B4C6}" destId="{799A7CFF-29DB-4F02-B666-4DE9E3AD369B}" srcOrd="0" destOrd="0" parTransId="{06AE4992-45A0-4A1E-8922-9B73D3864AE6}" sibTransId="{FBFA3EA5-FB26-4E83-BD7B-97AC2899F823}"/>
    <dgm:cxn modelId="{212F6CF5-D877-AF4F-94AA-C3A62E419D15}" srcId="{2770D3FD-E196-3E49-BE75-05758B0DF402}" destId="{3CBEB1CA-789A-BF4C-8E8A-98C2CEE77874}" srcOrd="0" destOrd="0" parTransId="{1A44ACDE-C088-764E-BC78-292D2DEB0FED}" sibTransId="{82A2404D-2A13-4D47-8100-D9B58DC6E816}"/>
    <dgm:cxn modelId="{F5156CFC-3E2B-AC4B-AA81-8147BCB69283}" srcId="{89D22FFA-C3CF-7644-852C-4B186469B52A}" destId="{09752ECC-6CAD-8A44-863F-D9D63092FE78}" srcOrd="2" destOrd="0" parTransId="{1C0FEA8A-60F8-8D42-9CC6-B7383DF9CAB2}" sibTransId="{8D9411F0-52E9-CD4F-A92A-C721FA77386C}"/>
    <dgm:cxn modelId="{7AC3E6B5-9934-2A43-9852-A644F9CEE73E}" type="presParOf" srcId="{FA2E622B-3940-F249-B6ED-9256B84FB032}" destId="{9DF420E0-E729-BB47-8BBE-A6956B42B224}" srcOrd="0" destOrd="0" presId="urn:microsoft.com/office/officeart/2005/8/layout/chevron2"/>
    <dgm:cxn modelId="{9D78BACB-2064-184F-97C6-A8CA34BBC085}" type="presParOf" srcId="{9DF420E0-E729-BB47-8BBE-A6956B42B224}" destId="{D47D091D-FECA-6D42-B7F1-9F635C9D4B23}" srcOrd="0" destOrd="0" presId="urn:microsoft.com/office/officeart/2005/8/layout/chevron2"/>
    <dgm:cxn modelId="{AB1C7F9B-E151-E64A-BB80-0A903B83F95E}" type="presParOf" srcId="{9DF420E0-E729-BB47-8BBE-A6956B42B224}" destId="{B40C6729-C80A-404C-9E74-7B84B51EEBBE}" srcOrd="1" destOrd="0" presId="urn:microsoft.com/office/officeart/2005/8/layout/chevron2"/>
    <dgm:cxn modelId="{EE6DA326-D31A-C649-9995-F57234471033}" type="presParOf" srcId="{FA2E622B-3940-F249-B6ED-9256B84FB032}" destId="{8EDEFDA7-06FE-2245-A4C9-C2F1C3B7859F}" srcOrd="1" destOrd="0" presId="urn:microsoft.com/office/officeart/2005/8/layout/chevron2"/>
    <dgm:cxn modelId="{C8856717-24A7-DD4F-B88E-7053F013CDC3}" type="presParOf" srcId="{FA2E622B-3940-F249-B6ED-9256B84FB032}" destId="{FC4EF31D-604E-FD49-A16D-EF3B5CF1F020}" srcOrd="2" destOrd="0" presId="urn:microsoft.com/office/officeart/2005/8/layout/chevron2"/>
    <dgm:cxn modelId="{2FC7452C-0281-5E46-9250-E61C8EA00905}" type="presParOf" srcId="{FC4EF31D-604E-FD49-A16D-EF3B5CF1F020}" destId="{CCC92749-8959-B74E-8888-47F064CCF29D}" srcOrd="0" destOrd="0" presId="urn:microsoft.com/office/officeart/2005/8/layout/chevron2"/>
    <dgm:cxn modelId="{0B17575D-9E9C-3241-B2A6-CF1515E8D25A}" type="presParOf" srcId="{FC4EF31D-604E-FD49-A16D-EF3B5CF1F020}" destId="{DFEDE3C3-C587-3543-8CCF-25C87808D74E}" srcOrd="1" destOrd="0" presId="urn:microsoft.com/office/officeart/2005/8/layout/chevron2"/>
    <dgm:cxn modelId="{5F08A15A-E7C8-7C4A-BD18-9C2E03E92DD5}" type="presParOf" srcId="{FA2E622B-3940-F249-B6ED-9256B84FB032}" destId="{162C0260-86CA-AB4F-89AF-8D1213339D50}" srcOrd="3" destOrd="0" presId="urn:microsoft.com/office/officeart/2005/8/layout/chevron2"/>
    <dgm:cxn modelId="{17E691A5-8AA0-2C49-A914-1A839BE8A7E6}" type="presParOf" srcId="{FA2E622B-3940-F249-B6ED-9256B84FB032}" destId="{ED06575C-3F2D-F945-AB1E-6A8CB3DE7313}" srcOrd="4" destOrd="0" presId="urn:microsoft.com/office/officeart/2005/8/layout/chevron2"/>
    <dgm:cxn modelId="{7DA437F0-5DC5-8147-9BD4-30A27378E7E4}" type="presParOf" srcId="{ED06575C-3F2D-F945-AB1E-6A8CB3DE7313}" destId="{5E1ABC0A-E72E-D340-A3F4-E885A9196578}" srcOrd="0" destOrd="0" presId="urn:microsoft.com/office/officeart/2005/8/layout/chevron2"/>
    <dgm:cxn modelId="{DC9A1AA7-B51E-8C4A-838E-6BA98F1AC1AD}" type="presParOf" srcId="{ED06575C-3F2D-F945-AB1E-6A8CB3DE7313}" destId="{CC5AB45B-BEB3-C34E-B5C2-E9870903E04B}" srcOrd="1" destOrd="0" presId="urn:microsoft.com/office/officeart/2005/8/layout/chevron2"/>
    <dgm:cxn modelId="{837F361A-34A9-400D-BFC9-1D85B4DF0534}" type="presParOf" srcId="{FA2E622B-3940-F249-B6ED-9256B84FB032}" destId="{15724204-F1B8-4EB2-93EA-A82D5E610331}" srcOrd="5" destOrd="0" presId="urn:microsoft.com/office/officeart/2005/8/layout/chevron2"/>
    <dgm:cxn modelId="{647F9DB3-454B-4B8A-BA2C-FC3CF7AC3D14}" type="presParOf" srcId="{FA2E622B-3940-F249-B6ED-9256B84FB032}" destId="{CA992962-5981-498F-B3A8-CC33806BE47D}" srcOrd="6" destOrd="0" presId="urn:microsoft.com/office/officeart/2005/8/layout/chevron2"/>
    <dgm:cxn modelId="{3792C25A-26C0-45A6-8EEB-CF58CD73120B}" type="presParOf" srcId="{CA992962-5981-498F-B3A8-CC33806BE47D}" destId="{80E7B3AA-4E02-4D80-A2F3-C567CD91FB43}" srcOrd="0" destOrd="0" presId="urn:microsoft.com/office/officeart/2005/8/layout/chevron2"/>
    <dgm:cxn modelId="{5C59126B-7414-45C4-B2C5-3F69807BF0F9}" type="presParOf" srcId="{CA992962-5981-498F-B3A8-CC33806BE47D}" destId="{3FFF7228-4EC4-4C60-8746-58495736EC7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D091D-FECA-6D42-B7F1-9F635C9D4B23}">
      <dsp:nvSpPr>
        <dsp:cNvPr id="0" name=""/>
        <dsp:cNvSpPr/>
      </dsp:nvSpPr>
      <dsp:spPr>
        <a:xfrm rot="5400000">
          <a:off x="-392192" y="395281"/>
          <a:ext cx="2614613" cy="1830229"/>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rot="-5400000">
        <a:off x="1" y="918204"/>
        <a:ext cx="1830229" cy="784384"/>
      </dsp:txXfrm>
    </dsp:sp>
    <dsp:sp modelId="{B40C6729-C80A-404C-9E74-7B84B51EEBBE}">
      <dsp:nvSpPr>
        <dsp:cNvPr id="0" name=""/>
        <dsp:cNvSpPr/>
      </dsp:nvSpPr>
      <dsp:spPr>
        <a:xfrm rot="5400000">
          <a:off x="10281479" y="-8448160"/>
          <a:ext cx="1699498" cy="1860199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 Call out for participating countries; countries collaborated to develop and pilot the instrument.</a:t>
          </a:r>
        </a:p>
      </dsp:txBody>
      <dsp:txXfrm rot="-5400000">
        <a:off x="1830230" y="86052"/>
        <a:ext cx="18519035" cy="1533572"/>
      </dsp:txXfrm>
    </dsp:sp>
    <dsp:sp modelId="{CCC92749-8959-B74E-8888-47F064CCF29D}">
      <dsp:nvSpPr>
        <dsp:cNvPr id="0" name=""/>
        <dsp:cNvSpPr/>
      </dsp:nvSpPr>
      <dsp:spPr>
        <a:xfrm rot="5400000">
          <a:off x="-392192" y="2870482"/>
          <a:ext cx="2614613" cy="1830229"/>
        </a:xfrm>
        <a:prstGeom prst="chevron">
          <a:avLst/>
        </a:prstGeom>
        <a:gradFill rotWithShape="0">
          <a:gsLst>
            <a:gs pos="0">
              <a:schemeClr val="accent2">
                <a:hueOff val="2870521"/>
                <a:satOff val="-1634"/>
                <a:lumOff val="4314"/>
                <a:alphaOff val="0"/>
                <a:tint val="50000"/>
                <a:satMod val="300000"/>
              </a:schemeClr>
            </a:gs>
            <a:gs pos="35000">
              <a:schemeClr val="accent2">
                <a:hueOff val="2870521"/>
                <a:satOff val="-1634"/>
                <a:lumOff val="4314"/>
                <a:alphaOff val="0"/>
                <a:tint val="37000"/>
                <a:satMod val="300000"/>
              </a:schemeClr>
            </a:gs>
            <a:gs pos="100000">
              <a:schemeClr val="accent2">
                <a:hueOff val="2870521"/>
                <a:satOff val="-1634"/>
                <a:lumOff val="4314"/>
                <a:alphaOff val="0"/>
                <a:tint val="15000"/>
                <a:satMod val="350000"/>
              </a:schemeClr>
            </a:gs>
          </a:gsLst>
          <a:lin ang="16200000" scaled="1"/>
        </a:gradFill>
        <a:ln w="9525" cap="flat" cmpd="sng" algn="ctr">
          <a:solidFill>
            <a:schemeClr val="accent2">
              <a:hueOff val="2870521"/>
              <a:satOff val="-1634"/>
              <a:lumOff val="431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 </a:t>
          </a:r>
        </a:p>
      </dsp:txBody>
      <dsp:txXfrm rot="-5400000">
        <a:off x="1" y="3393405"/>
        <a:ext cx="1830229" cy="784384"/>
      </dsp:txXfrm>
    </dsp:sp>
    <dsp:sp modelId="{DFEDE3C3-C587-3543-8CCF-25C87808D74E}">
      <dsp:nvSpPr>
        <dsp:cNvPr id="0" name=""/>
        <dsp:cNvSpPr/>
      </dsp:nvSpPr>
      <dsp:spPr>
        <a:xfrm rot="5400000">
          <a:off x="10281479" y="-5972959"/>
          <a:ext cx="1699498" cy="18601998"/>
        </a:xfrm>
        <a:prstGeom prst="round2SameRect">
          <a:avLst/>
        </a:prstGeom>
        <a:solidFill>
          <a:schemeClr val="lt1">
            <a:alpha val="90000"/>
            <a:hueOff val="0"/>
            <a:satOff val="0"/>
            <a:lumOff val="0"/>
            <a:alphaOff val="0"/>
          </a:schemeClr>
        </a:solidFill>
        <a:ln w="9525" cap="flat" cmpd="sng" algn="ctr">
          <a:solidFill>
            <a:schemeClr val="accent2">
              <a:hueOff val="2870521"/>
              <a:satOff val="-1634"/>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 Individual IRB ethics approval was obtained by each country.</a:t>
          </a:r>
        </a:p>
      </dsp:txBody>
      <dsp:txXfrm rot="-5400000">
        <a:off x="1830230" y="2561253"/>
        <a:ext cx="18519035" cy="1533572"/>
      </dsp:txXfrm>
    </dsp:sp>
    <dsp:sp modelId="{5E1ABC0A-E72E-D340-A3F4-E885A9196578}">
      <dsp:nvSpPr>
        <dsp:cNvPr id="0" name=""/>
        <dsp:cNvSpPr/>
      </dsp:nvSpPr>
      <dsp:spPr>
        <a:xfrm rot="5400000">
          <a:off x="-392192" y="5345683"/>
          <a:ext cx="2614613" cy="1830229"/>
        </a:xfrm>
        <a:prstGeom prst="chevron">
          <a:avLst/>
        </a:prstGeom>
        <a:gradFill rotWithShape="0">
          <a:gsLst>
            <a:gs pos="0">
              <a:schemeClr val="accent2">
                <a:hueOff val="5741041"/>
                <a:satOff val="-3269"/>
                <a:lumOff val="8628"/>
                <a:alphaOff val="0"/>
                <a:tint val="50000"/>
                <a:satMod val="300000"/>
              </a:schemeClr>
            </a:gs>
            <a:gs pos="35000">
              <a:schemeClr val="accent2">
                <a:hueOff val="5741041"/>
                <a:satOff val="-3269"/>
                <a:lumOff val="8628"/>
                <a:alphaOff val="0"/>
                <a:tint val="37000"/>
                <a:satMod val="300000"/>
              </a:schemeClr>
            </a:gs>
            <a:gs pos="100000">
              <a:schemeClr val="accent2">
                <a:hueOff val="5741041"/>
                <a:satOff val="-3269"/>
                <a:lumOff val="8628"/>
                <a:alphaOff val="0"/>
                <a:tint val="15000"/>
                <a:satMod val="350000"/>
              </a:schemeClr>
            </a:gs>
          </a:gsLst>
          <a:lin ang="16200000" scaled="1"/>
        </a:gradFill>
        <a:ln w="9525" cap="flat" cmpd="sng" algn="ctr">
          <a:solidFill>
            <a:schemeClr val="accent2">
              <a:hueOff val="5741041"/>
              <a:satOff val="-3269"/>
              <a:lumOff val="862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GB" sz="2200" kern="1200" dirty="0"/>
        </a:p>
        <a:p>
          <a:pPr marL="0" lvl="0" indent="0" algn="ctr" defTabSz="977900">
            <a:lnSpc>
              <a:spcPct val="90000"/>
            </a:lnSpc>
            <a:spcBef>
              <a:spcPct val="0"/>
            </a:spcBef>
            <a:spcAft>
              <a:spcPct val="35000"/>
            </a:spcAft>
            <a:buNone/>
          </a:pPr>
          <a:endParaRPr lang="en-GB" sz="2200" kern="1200" dirty="0"/>
        </a:p>
      </dsp:txBody>
      <dsp:txXfrm rot="-5400000">
        <a:off x="1" y="5868606"/>
        <a:ext cx="1830229" cy="784384"/>
      </dsp:txXfrm>
    </dsp:sp>
    <dsp:sp modelId="{CC5AB45B-BEB3-C34E-B5C2-E9870903E04B}">
      <dsp:nvSpPr>
        <dsp:cNvPr id="0" name=""/>
        <dsp:cNvSpPr/>
      </dsp:nvSpPr>
      <dsp:spPr>
        <a:xfrm rot="5400000">
          <a:off x="10281479" y="-3497758"/>
          <a:ext cx="1699498" cy="18601998"/>
        </a:xfrm>
        <a:prstGeom prst="round2SameRect">
          <a:avLst/>
        </a:prstGeom>
        <a:solidFill>
          <a:schemeClr val="lt1">
            <a:alpha val="90000"/>
            <a:hueOff val="0"/>
            <a:satOff val="0"/>
            <a:lumOff val="0"/>
            <a:alphaOff val="0"/>
          </a:schemeClr>
        </a:solidFill>
        <a:ln w="9525" cap="flat" cmpd="sng" algn="ctr">
          <a:solidFill>
            <a:schemeClr val="accent2">
              <a:hueOff val="5741041"/>
              <a:satOff val="-3269"/>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 Each country recruited participants in their own country (min. n =200)</a:t>
          </a:r>
        </a:p>
      </dsp:txBody>
      <dsp:txXfrm rot="-5400000">
        <a:off x="1830230" y="5036454"/>
        <a:ext cx="18519035" cy="1533572"/>
      </dsp:txXfrm>
    </dsp:sp>
    <dsp:sp modelId="{326C8203-380D-3048-96D0-8A1B8145044E}">
      <dsp:nvSpPr>
        <dsp:cNvPr id="0" name=""/>
        <dsp:cNvSpPr/>
      </dsp:nvSpPr>
      <dsp:spPr>
        <a:xfrm rot="5400000">
          <a:off x="-392192" y="7820883"/>
          <a:ext cx="2614613" cy="1830229"/>
        </a:xfrm>
        <a:prstGeom prst="chevron">
          <a:avLst/>
        </a:prstGeom>
        <a:gradFill rotWithShape="0">
          <a:gsLst>
            <a:gs pos="0">
              <a:schemeClr val="accent2">
                <a:hueOff val="8611562"/>
                <a:satOff val="-4903"/>
                <a:lumOff val="12942"/>
                <a:alphaOff val="0"/>
                <a:tint val="50000"/>
                <a:satMod val="300000"/>
              </a:schemeClr>
            </a:gs>
            <a:gs pos="35000">
              <a:schemeClr val="accent2">
                <a:hueOff val="8611562"/>
                <a:satOff val="-4903"/>
                <a:lumOff val="12942"/>
                <a:alphaOff val="0"/>
                <a:tint val="37000"/>
                <a:satMod val="300000"/>
              </a:schemeClr>
            </a:gs>
            <a:gs pos="100000">
              <a:schemeClr val="accent2">
                <a:hueOff val="8611562"/>
                <a:satOff val="-4903"/>
                <a:lumOff val="12942"/>
                <a:alphaOff val="0"/>
                <a:tint val="15000"/>
                <a:satMod val="350000"/>
              </a:schemeClr>
            </a:gs>
          </a:gsLst>
          <a:lin ang="16200000" scaled="1"/>
        </a:gradFill>
        <a:ln w="9525" cap="flat" cmpd="sng" algn="ctr">
          <a:solidFill>
            <a:schemeClr val="accent2">
              <a:hueOff val="8611562"/>
              <a:satOff val="-4903"/>
              <a:lumOff val="12942"/>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 </a:t>
          </a:r>
        </a:p>
      </dsp:txBody>
      <dsp:txXfrm rot="-5400000">
        <a:off x="1" y="8343806"/>
        <a:ext cx="1830229" cy="784384"/>
      </dsp:txXfrm>
    </dsp:sp>
    <dsp:sp modelId="{EEE14FB1-8EB7-894A-8A35-DF90954C7BC2}">
      <dsp:nvSpPr>
        <dsp:cNvPr id="0" name=""/>
        <dsp:cNvSpPr/>
      </dsp:nvSpPr>
      <dsp:spPr>
        <a:xfrm rot="5400000">
          <a:off x="10281479" y="-1022558"/>
          <a:ext cx="1699498" cy="18601998"/>
        </a:xfrm>
        <a:prstGeom prst="round2SameRect">
          <a:avLst/>
        </a:prstGeom>
        <a:solidFill>
          <a:schemeClr val="lt1">
            <a:alpha val="90000"/>
            <a:hueOff val="0"/>
            <a:satOff val="0"/>
            <a:lumOff val="0"/>
            <a:alphaOff val="0"/>
          </a:schemeClr>
        </a:solidFill>
        <a:ln w="9525" cap="flat" cmpd="sng" algn="ctr">
          <a:solidFill>
            <a:schemeClr val="accent2">
              <a:hueOff val="8611562"/>
              <a:satOff val="-4903"/>
              <a:lumOff val="129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I-SHARE Consortium + several working parties developed research papers from the data. </a:t>
          </a:r>
        </a:p>
      </dsp:txBody>
      <dsp:txXfrm rot="-5400000">
        <a:off x="1830230" y="7511654"/>
        <a:ext cx="18519035" cy="1533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D091D-FECA-6D42-B7F1-9F635C9D4B23}">
      <dsp:nvSpPr>
        <dsp:cNvPr id="0" name=""/>
        <dsp:cNvSpPr/>
      </dsp:nvSpPr>
      <dsp:spPr>
        <a:xfrm rot="5400000">
          <a:off x="-392192" y="395281"/>
          <a:ext cx="2614613" cy="1830229"/>
        </a:xfrm>
        <a:prstGeom prst="chevr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rot="-5400000">
        <a:off x="1" y="918204"/>
        <a:ext cx="1830229" cy="784384"/>
      </dsp:txXfrm>
    </dsp:sp>
    <dsp:sp modelId="{B40C6729-C80A-404C-9E74-7B84B51EEBBE}">
      <dsp:nvSpPr>
        <dsp:cNvPr id="0" name=""/>
        <dsp:cNvSpPr/>
      </dsp:nvSpPr>
      <dsp:spPr>
        <a:xfrm rot="5400000">
          <a:off x="10281479" y="-8448160"/>
          <a:ext cx="1699498" cy="18601998"/>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 Implementation research team meets monthly.</a:t>
          </a:r>
        </a:p>
      </dsp:txBody>
      <dsp:txXfrm rot="-5400000">
        <a:off x="1830230" y="86052"/>
        <a:ext cx="18519035" cy="1533572"/>
      </dsp:txXfrm>
    </dsp:sp>
    <dsp:sp modelId="{CCC92749-8959-B74E-8888-47F064CCF29D}">
      <dsp:nvSpPr>
        <dsp:cNvPr id="0" name=""/>
        <dsp:cNvSpPr/>
      </dsp:nvSpPr>
      <dsp:spPr>
        <a:xfrm rot="5400000">
          <a:off x="-392192" y="2870482"/>
          <a:ext cx="2614613" cy="1830229"/>
        </a:xfrm>
        <a:prstGeom prst="chevron">
          <a:avLst/>
        </a:prstGeom>
        <a:gradFill rotWithShape="0">
          <a:gsLst>
            <a:gs pos="0">
              <a:schemeClr val="accent2">
                <a:hueOff val="2870521"/>
                <a:satOff val="-1634"/>
                <a:lumOff val="4314"/>
                <a:alphaOff val="0"/>
                <a:tint val="50000"/>
                <a:satMod val="300000"/>
              </a:schemeClr>
            </a:gs>
            <a:gs pos="35000">
              <a:schemeClr val="accent2">
                <a:hueOff val="2870521"/>
                <a:satOff val="-1634"/>
                <a:lumOff val="4314"/>
                <a:alphaOff val="0"/>
                <a:tint val="37000"/>
                <a:satMod val="300000"/>
              </a:schemeClr>
            </a:gs>
            <a:gs pos="100000">
              <a:schemeClr val="accent2">
                <a:hueOff val="2870521"/>
                <a:satOff val="-1634"/>
                <a:lumOff val="4314"/>
                <a:alphaOff val="0"/>
                <a:tint val="15000"/>
                <a:satMod val="350000"/>
              </a:schemeClr>
            </a:gs>
          </a:gsLst>
          <a:lin ang="16200000" scaled="1"/>
        </a:gradFill>
        <a:ln w="9525" cap="flat" cmpd="sng" algn="ctr">
          <a:solidFill>
            <a:schemeClr val="accent2">
              <a:hueOff val="2870521"/>
              <a:satOff val="-1634"/>
              <a:lumOff val="431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 </a:t>
          </a:r>
        </a:p>
      </dsp:txBody>
      <dsp:txXfrm rot="-5400000">
        <a:off x="1" y="3393405"/>
        <a:ext cx="1830229" cy="784384"/>
      </dsp:txXfrm>
    </dsp:sp>
    <dsp:sp modelId="{DFEDE3C3-C587-3543-8CCF-25C87808D74E}">
      <dsp:nvSpPr>
        <dsp:cNvPr id="0" name=""/>
        <dsp:cNvSpPr/>
      </dsp:nvSpPr>
      <dsp:spPr>
        <a:xfrm rot="5400000">
          <a:off x="10281479" y="-5972959"/>
          <a:ext cx="1699498" cy="18601998"/>
        </a:xfrm>
        <a:prstGeom prst="round2SameRect">
          <a:avLst/>
        </a:prstGeom>
        <a:solidFill>
          <a:schemeClr val="lt1">
            <a:alpha val="90000"/>
            <a:hueOff val="0"/>
            <a:satOff val="0"/>
            <a:lumOff val="0"/>
            <a:alphaOff val="0"/>
          </a:schemeClr>
        </a:solidFill>
        <a:ln w="9525" cap="flat" cmpd="sng" algn="ctr">
          <a:solidFill>
            <a:schemeClr val="accent2">
              <a:hueOff val="2870521"/>
              <a:satOff val="-1634"/>
              <a:lumOff val="43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 Survey data taken from the overall research (participation numbers etc.) and from an individual survey administered to in-country leads.</a:t>
          </a:r>
        </a:p>
      </dsp:txBody>
      <dsp:txXfrm rot="-5400000">
        <a:off x="1830230" y="2561253"/>
        <a:ext cx="18519035" cy="1533572"/>
      </dsp:txXfrm>
    </dsp:sp>
    <dsp:sp modelId="{5E1ABC0A-E72E-D340-A3F4-E885A9196578}">
      <dsp:nvSpPr>
        <dsp:cNvPr id="0" name=""/>
        <dsp:cNvSpPr/>
      </dsp:nvSpPr>
      <dsp:spPr>
        <a:xfrm rot="5400000">
          <a:off x="-392192" y="5345683"/>
          <a:ext cx="2614613" cy="1830229"/>
        </a:xfrm>
        <a:prstGeom prst="chevron">
          <a:avLst/>
        </a:prstGeom>
        <a:gradFill rotWithShape="0">
          <a:gsLst>
            <a:gs pos="0">
              <a:schemeClr val="accent2">
                <a:hueOff val="5741041"/>
                <a:satOff val="-3269"/>
                <a:lumOff val="8628"/>
                <a:alphaOff val="0"/>
                <a:tint val="50000"/>
                <a:satMod val="300000"/>
              </a:schemeClr>
            </a:gs>
            <a:gs pos="35000">
              <a:schemeClr val="accent2">
                <a:hueOff val="5741041"/>
                <a:satOff val="-3269"/>
                <a:lumOff val="8628"/>
                <a:alphaOff val="0"/>
                <a:tint val="37000"/>
                <a:satMod val="300000"/>
              </a:schemeClr>
            </a:gs>
            <a:gs pos="100000">
              <a:schemeClr val="accent2">
                <a:hueOff val="5741041"/>
                <a:satOff val="-3269"/>
                <a:lumOff val="8628"/>
                <a:alphaOff val="0"/>
                <a:tint val="15000"/>
                <a:satMod val="350000"/>
              </a:schemeClr>
            </a:gs>
          </a:gsLst>
          <a:lin ang="16200000" scaled="1"/>
        </a:gradFill>
        <a:ln w="9525" cap="flat" cmpd="sng" algn="ctr">
          <a:solidFill>
            <a:schemeClr val="accent2">
              <a:hueOff val="5741041"/>
              <a:satOff val="-3269"/>
              <a:lumOff val="862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GB" sz="2200" kern="1200" dirty="0"/>
        </a:p>
        <a:p>
          <a:pPr marL="0" lvl="0" indent="0" algn="ctr" defTabSz="977900">
            <a:lnSpc>
              <a:spcPct val="90000"/>
            </a:lnSpc>
            <a:spcBef>
              <a:spcPct val="0"/>
            </a:spcBef>
            <a:spcAft>
              <a:spcPct val="35000"/>
            </a:spcAft>
            <a:buNone/>
          </a:pPr>
          <a:endParaRPr lang="en-GB" sz="2200" kern="1200" dirty="0"/>
        </a:p>
      </dsp:txBody>
      <dsp:txXfrm rot="-5400000">
        <a:off x="1" y="5868606"/>
        <a:ext cx="1830229" cy="784384"/>
      </dsp:txXfrm>
    </dsp:sp>
    <dsp:sp modelId="{CC5AB45B-BEB3-C34E-B5C2-E9870903E04B}">
      <dsp:nvSpPr>
        <dsp:cNvPr id="0" name=""/>
        <dsp:cNvSpPr/>
      </dsp:nvSpPr>
      <dsp:spPr>
        <a:xfrm rot="5400000">
          <a:off x="10281479" y="-3497758"/>
          <a:ext cx="1699498" cy="18601998"/>
        </a:xfrm>
        <a:prstGeom prst="round2SameRect">
          <a:avLst/>
        </a:prstGeom>
        <a:solidFill>
          <a:schemeClr val="lt1">
            <a:alpha val="90000"/>
            <a:hueOff val="0"/>
            <a:satOff val="0"/>
            <a:lumOff val="0"/>
            <a:alphaOff val="0"/>
          </a:schemeClr>
        </a:solidFill>
        <a:ln w="9525" cap="flat" cmpd="sng" algn="ctr">
          <a:solidFill>
            <a:schemeClr val="accent2">
              <a:hueOff val="5741041"/>
              <a:satOff val="-3269"/>
              <a:lumOff val="86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Data collection: ODK Briefcase and Google forms (deleted after download); stored securely on Curtin drive. </a:t>
          </a:r>
        </a:p>
      </dsp:txBody>
      <dsp:txXfrm rot="-5400000">
        <a:off x="1830230" y="5036454"/>
        <a:ext cx="18519035" cy="1533572"/>
      </dsp:txXfrm>
    </dsp:sp>
    <dsp:sp modelId="{80E7B3AA-4E02-4D80-A2F3-C567CD91FB43}">
      <dsp:nvSpPr>
        <dsp:cNvPr id="0" name=""/>
        <dsp:cNvSpPr/>
      </dsp:nvSpPr>
      <dsp:spPr>
        <a:xfrm rot="5400000">
          <a:off x="-392192" y="7820883"/>
          <a:ext cx="2614613" cy="1830229"/>
        </a:xfrm>
        <a:prstGeom prst="chevron">
          <a:avLst/>
        </a:prstGeom>
        <a:gradFill rotWithShape="0">
          <a:gsLst>
            <a:gs pos="0">
              <a:schemeClr val="accent2">
                <a:hueOff val="8611562"/>
                <a:satOff val="-4903"/>
                <a:lumOff val="12942"/>
                <a:alphaOff val="0"/>
                <a:tint val="50000"/>
                <a:satMod val="300000"/>
              </a:schemeClr>
            </a:gs>
            <a:gs pos="35000">
              <a:schemeClr val="accent2">
                <a:hueOff val="8611562"/>
                <a:satOff val="-4903"/>
                <a:lumOff val="12942"/>
                <a:alphaOff val="0"/>
                <a:tint val="37000"/>
                <a:satMod val="300000"/>
              </a:schemeClr>
            </a:gs>
            <a:gs pos="100000">
              <a:schemeClr val="accent2">
                <a:hueOff val="8611562"/>
                <a:satOff val="-4903"/>
                <a:lumOff val="12942"/>
                <a:alphaOff val="0"/>
                <a:tint val="15000"/>
                <a:satMod val="350000"/>
              </a:schemeClr>
            </a:gs>
          </a:gsLst>
          <a:lin ang="16200000" scaled="1"/>
        </a:gradFill>
        <a:ln w="9525" cap="flat" cmpd="sng" algn="ctr">
          <a:solidFill>
            <a:schemeClr val="accent2">
              <a:hueOff val="8611562"/>
              <a:satOff val="-4903"/>
              <a:lumOff val="12942"/>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GB" sz="2200" kern="1200" dirty="0"/>
        </a:p>
      </dsp:txBody>
      <dsp:txXfrm rot="-5400000">
        <a:off x="1" y="8343806"/>
        <a:ext cx="1830229" cy="784384"/>
      </dsp:txXfrm>
    </dsp:sp>
    <dsp:sp modelId="{3FFF7228-4EC4-4C60-8746-58495736EC77}">
      <dsp:nvSpPr>
        <dsp:cNvPr id="0" name=""/>
        <dsp:cNvSpPr/>
      </dsp:nvSpPr>
      <dsp:spPr>
        <a:xfrm rot="5400000">
          <a:off x="10281479" y="-1022558"/>
          <a:ext cx="1699498" cy="18601998"/>
        </a:xfrm>
        <a:prstGeom prst="round2SameRect">
          <a:avLst/>
        </a:prstGeom>
        <a:solidFill>
          <a:schemeClr val="lt1">
            <a:alpha val="90000"/>
            <a:hueOff val="0"/>
            <a:satOff val="0"/>
            <a:lumOff val="0"/>
            <a:alphaOff val="0"/>
          </a:schemeClr>
        </a:solidFill>
        <a:ln w="9525" cap="flat" cmpd="sng" algn="ctr">
          <a:solidFill>
            <a:schemeClr val="accent2">
              <a:hueOff val="8611562"/>
              <a:satOff val="-4903"/>
              <a:lumOff val="129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GB" sz="4800" kern="1200" dirty="0">
              <a:solidFill>
                <a:schemeClr val="tx1">
                  <a:lumMod val="65000"/>
                  <a:lumOff val="35000"/>
                </a:schemeClr>
              </a:solidFill>
            </a:rPr>
            <a:t>Analysis: Quant: (descriptive stats. analysed in SPSS and Excel); qual: content analysis (codes, categories and themes managed in NVivo).</a:t>
          </a:r>
          <a:endParaRPr lang="en-AU" sz="4800" kern="1200" dirty="0">
            <a:solidFill>
              <a:schemeClr val="tx1">
                <a:lumMod val="65000"/>
                <a:lumOff val="35000"/>
              </a:schemeClr>
            </a:solidFill>
          </a:endParaRPr>
        </a:p>
      </dsp:txBody>
      <dsp:txXfrm rot="-5400000">
        <a:off x="1830230" y="7511654"/>
        <a:ext cx="18519035" cy="15335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31EDE-17CF-D746-B83B-FEE41F000DF3}" type="datetimeFigureOut">
              <a:rPr lang="en-US" smtClean="0"/>
              <a:t>6/15/2022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A9F3C-04AF-8847-8AD8-CAC892C2E245}" type="datetimeFigureOut">
              <a:rPr lang="en-US" smtClean="0"/>
              <a:t>6/15/2022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3200" kern="1200" dirty="0">
                <a:solidFill>
                  <a:schemeClr val="tx1"/>
                </a:solidFill>
                <a:effectLst/>
                <a:latin typeface="+mn-lt"/>
                <a:ea typeface="+mn-ea"/>
                <a:cs typeface="+mn-cs"/>
              </a:rPr>
              <a:t>The following research is part of the International Sexual Health and Reproductive Health or (I-SHARE Study), which investigated the impacts of COVID-19 restrictions on various aspects of sexual and reproductive health across more than 30+ countries. This presentation describes findings from the implementation survey and highlights the collective and unique challenges and opportunities of this global study.</a:t>
            </a:r>
          </a:p>
        </p:txBody>
      </p:sp>
      <p:sp>
        <p:nvSpPr>
          <p:cNvPr id="4" name="Slide Number Placeholder 3"/>
          <p:cNvSpPr>
            <a:spLocks noGrp="1"/>
          </p:cNvSpPr>
          <p:nvPr>
            <p:ph type="sldNum" sz="quarter" idx="5"/>
          </p:nvPr>
        </p:nvSpPr>
        <p:spPr/>
        <p:txBody>
          <a:bodyPr/>
          <a:lstStyle/>
          <a:p>
            <a:fld id="{4417CB07-0039-4545-92EA-48E12138E514}" type="slidenum">
              <a:rPr lang="en-US" smtClean="0"/>
              <a:t>1</a:t>
            </a:fld>
            <a:endParaRPr lang="en-US"/>
          </a:p>
        </p:txBody>
      </p:sp>
    </p:spTree>
    <p:extLst>
      <p:ext uri="{BB962C8B-B14F-4D97-AF65-F5344CB8AC3E}">
        <p14:creationId xmlns:p14="http://schemas.microsoft.com/office/powerpoint/2010/main" val="4066661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10</a:t>
            </a:fld>
            <a:endParaRPr lang="en-US"/>
          </a:p>
        </p:txBody>
      </p:sp>
    </p:spTree>
    <p:extLst>
      <p:ext uri="{BB962C8B-B14F-4D97-AF65-F5344CB8AC3E}">
        <p14:creationId xmlns:p14="http://schemas.microsoft.com/office/powerpoint/2010/main" val="389561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11</a:t>
            </a:fld>
            <a:endParaRPr lang="en-US"/>
          </a:p>
        </p:txBody>
      </p:sp>
    </p:spTree>
    <p:extLst>
      <p:ext uri="{BB962C8B-B14F-4D97-AF65-F5344CB8AC3E}">
        <p14:creationId xmlns:p14="http://schemas.microsoft.com/office/powerpoint/2010/main" val="193138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GB" sz="3200" dirty="0"/>
              <a:t>This is an overview of each countries’ participation numbers (recruitment). Countries needed a minimum of 200 survey responses to participate. Only completed survey responses were collected.</a:t>
            </a:r>
          </a:p>
        </p:txBody>
      </p:sp>
      <p:sp>
        <p:nvSpPr>
          <p:cNvPr id="4" name="Slide Number Placeholder 3"/>
          <p:cNvSpPr>
            <a:spLocks noGrp="1"/>
          </p:cNvSpPr>
          <p:nvPr>
            <p:ph type="sldNum" sz="quarter" idx="5"/>
          </p:nvPr>
        </p:nvSpPr>
        <p:spPr/>
        <p:txBody>
          <a:bodyPr/>
          <a:lstStyle/>
          <a:p>
            <a:fld id="{4417CB07-0039-4545-92EA-48E12138E514}" type="slidenum">
              <a:rPr lang="en-US" smtClean="0"/>
              <a:t>12</a:t>
            </a:fld>
            <a:endParaRPr lang="en-US"/>
          </a:p>
        </p:txBody>
      </p:sp>
    </p:spTree>
    <p:extLst>
      <p:ext uri="{BB962C8B-B14F-4D97-AF65-F5344CB8AC3E}">
        <p14:creationId xmlns:p14="http://schemas.microsoft.com/office/powerpoint/2010/main" val="3096634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3200" kern="1200" dirty="0">
                <a:solidFill>
                  <a:schemeClr val="tx1"/>
                </a:solidFill>
                <a:effectLst/>
                <a:latin typeface="+mn-lt"/>
                <a:ea typeface="+mn-ea"/>
                <a:cs typeface="+mn-cs"/>
              </a:rPr>
              <a:t>Describe slide</a:t>
            </a:r>
          </a:p>
        </p:txBody>
      </p:sp>
      <p:sp>
        <p:nvSpPr>
          <p:cNvPr id="4" name="Slide Number Placeholder 3"/>
          <p:cNvSpPr>
            <a:spLocks noGrp="1"/>
          </p:cNvSpPr>
          <p:nvPr>
            <p:ph type="sldNum" sz="quarter" idx="5"/>
          </p:nvPr>
        </p:nvSpPr>
        <p:spPr/>
        <p:txBody>
          <a:bodyPr/>
          <a:lstStyle/>
          <a:p>
            <a:fld id="{4417CB07-0039-4545-92EA-48E12138E514}" type="slidenum">
              <a:rPr lang="en-US" smtClean="0"/>
              <a:t>13</a:t>
            </a:fld>
            <a:endParaRPr lang="en-US"/>
          </a:p>
        </p:txBody>
      </p:sp>
    </p:spTree>
    <p:extLst>
      <p:ext uri="{BB962C8B-B14F-4D97-AF65-F5344CB8AC3E}">
        <p14:creationId xmlns:p14="http://schemas.microsoft.com/office/powerpoint/2010/main" val="3318011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Describe slide</a:t>
            </a:r>
          </a:p>
        </p:txBody>
      </p:sp>
      <p:sp>
        <p:nvSpPr>
          <p:cNvPr id="4" name="Slide Number Placeholder 3"/>
          <p:cNvSpPr>
            <a:spLocks noGrp="1"/>
          </p:cNvSpPr>
          <p:nvPr>
            <p:ph type="sldNum" sz="quarter" idx="5"/>
          </p:nvPr>
        </p:nvSpPr>
        <p:spPr/>
        <p:txBody>
          <a:bodyPr/>
          <a:lstStyle/>
          <a:p>
            <a:fld id="{4417CB07-0039-4545-92EA-48E12138E514}" type="slidenum">
              <a:rPr lang="en-US" smtClean="0"/>
              <a:t>14</a:t>
            </a:fld>
            <a:endParaRPr lang="en-US"/>
          </a:p>
        </p:txBody>
      </p:sp>
    </p:spTree>
    <p:extLst>
      <p:ext uri="{BB962C8B-B14F-4D97-AF65-F5344CB8AC3E}">
        <p14:creationId xmlns:p14="http://schemas.microsoft.com/office/powerpoint/2010/main" val="2850058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15</a:t>
            </a:fld>
            <a:endParaRPr lang="en-US"/>
          </a:p>
        </p:txBody>
      </p:sp>
    </p:spTree>
    <p:extLst>
      <p:ext uri="{BB962C8B-B14F-4D97-AF65-F5344CB8AC3E}">
        <p14:creationId xmlns:p14="http://schemas.microsoft.com/office/powerpoint/2010/main" val="397010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3200" kern="1200" dirty="0">
                <a:solidFill>
                  <a:schemeClr val="tx1"/>
                </a:solidFill>
                <a:effectLst/>
                <a:latin typeface="+mn-lt"/>
                <a:ea typeface="+mn-ea"/>
                <a:cs typeface="+mn-cs"/>
              </a:rPr>
              <a:t>All countries demonstrated the ability to quickly adapt to the changing and isolating climate. Predominantly, this meant changing to online platforms. A few countries used novel recruitment techniques that ensured representative samples. However, this was at a cost, and those who lacked funding but had large numbers used a variety of recruitment methods. Talk a little about Portugal and Latvia. </a:t>
            </a:r>
          </a:p>
        </p:txBody>
      </p:sp>
      <p:sp>
        <p:nvSpPr>
          <p:cNvPr id="4" name="Slide Number Placeholder 3"/>
          <p:cNvSpPr>
            <a:spLocks noGrp="1"/>
          </p:cNvSpPr>
          <p:nvPr>
            <p:ph type="sldNum" sz="quarter" idx="5"/>
          </p:nvPr>
        </p:nvSpPr>
        <p:spPr/>
        <p:txBody>
          <a:bodyPr/>
          <a:lstStyle/>
          <a:p>
            <a:fld id="{4417CB07-0039-4545-92EA-48E12138E514}" type="slidenum">
              <a:rPr lang="en-US" smtClean="0"/>
              <a:t>16</a:t>
            </a:fld>
            <a:endParaRPr lang="en-US"/>
          </a:p>
        </p:txBody>
      </p:sp>
    </p:spTree>
    <p:extLst>
      <p:ext uri="{BB962C8B-B14F-4D97-AF65-F5344CB8AC3E}">
        <p14:creationId xmlns:p14="http://schemas.microsoft.com/office/powerpoint/2010/main" val="2782713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3200" kern="1200" dirty="0">
                <a:solidFill>
                  <a:schemeClr val="tx1"/>
                </a:solidFill>
                <a:effectLst/>
                <a:latin typeface="+mn-lt"/>
                <a:ea typeface="+mn-ea"/>
                <a:cs typeface="+mn-cs"/>
              </a:rPr>
              <a:t>The majority of in-country leads mentioned the value of collaborations. These were existing, such as in Panama, who were able to rely on their personal networks to share after facing some backlash from other institutions. Collaborations within the I-SHARE consortium were invaluable and many mentioned the benefits of discussions about challenges with recruitment and implementation at this time. Importantly, having a cohesive and diverse research team was essential, and Latvia highlights this nicely, here.</a:t>
            </a:r>
          </a:p>
        </p:txBody>
      </p:sp>
      <p:sp>
        <p:nvSpPr>
          <p:cNvPr id="4" name="Slide Number Placeholder 3"/>
          <p:cNvSpPr>
            <a:spLocks noGrp="1"/>
          </p:cNvSpPr>
          <p:nvPr>
            <p:ph type="sldNum" sz="quarter" idx="5"/>
          </p:nvPr>
        </p:nvSpPr>
        <p:spPr/>
        <p:txBody>
          <a:bodyPr/>
          <a:lstStyle/>
          <a:p>
            <a:fld id="{4417CB07-0039-4545-92EA-48E12138E514}" type="slidenum">
              <a:rPr lang="en-US" smtClean="0"/>
              <a:t>17</a:t>
            </a:fld>
            <a:endParaRPr lang="en-US"/>
          </a:p>
        </p:txBody>
      </p:sp>
    </p:spTree>
    <p:extLst>
      <p:ext uri="{BB962C8B-B14F-4D97-AF65-F5344CB8AC3E}">
        <p14:creationId xmlns:p14="http://schemas.microsoft.com/office/powerpoint/2010/main" val="385572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rPr>
              <a:t>This concept highlights the ongoing tension between creating a standardised tool for a diverse range of countries to use while capturing and honouring each country’s unique context e.g., COVID levels, lockdown restriction severity. In Australia, we really struggled to gain numbers, and we hypothesised similar to South Africa this may have been due to the relevance of the pandemic – everything was almost normal in some places – or due to survey fatigue. </a:t>
            </a:r>
            <a:r>
              <a:rPr lang="en-AU" sz="1800" dirty="0">
                <a:effectLst/>
                <a:latin typeface="Calibri" panose="020F0502020204030204" pitchFamily="34" charset="0"/>
                <a:ea typeface="Calibri" panose="020F0502020204030204" pitchFamily="34" charset="0"/>
                <a:cs typeface="Calibri" panose="020F0502020204030204" pitchFamily="34" charset="0"/>
              </a:rPr>
              <a:t>These examples from two countries that struggled to gain numbers indicate that survey completion may be a low priority in comparison to navigating financial and other socio-ecological factors that would become more salient to individuals in a pandemic.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18</a:t>
            </a:fld>
            <a:endParaRPr lang="en-US"/>
          </a:p>
        </p:txBody>
      </p:sp>
    </p:spTree>
    <p:extLst>
      <p:ext uri="{BB962C8B-B14F-4D97-AF65-F5344CB8AC3E}">
        <p14:creationId xmlns:p14="http://schemas.microsoft.com/office/powerpoint/2010/main" val="11908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61"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Calibri" panose="020F0502020204030204" pitchFamily="34" charset="0"/>
              </a:rPr>
              <a:t>Connected to the last theme, these inequities highlight a deeper systemic issue where those voices most vulnerable, and likely in need of the most aid during a pandemic do not have the resources to contribute to the study. These inequities are also evident within research teams and at the institutional level. As Luxembourg highlights, there were different demands on different countries at each stage. Funding was also luck of the draw in that there was no central funding for the project. Some got small grants, others were given larger sums (either by govt. or their institutions) and others, like Aus. got nothing at all and had to rely on surplus or volunteer work). This meant that the study was given varying levels of attention – country dependent.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19</a:t>
            </a:fld>
            <a:endParaRPr lang="en-US"/>
          </a:p>
        </p:txBody>
      </p:sp>
    </p:spTree>
    <p:extLst>
      <p:ext uri="{BB962C8B-B14F-4D97-AF65-F5344CB8AC3E}">
        <p14:creationId xmlns:p14="http://schemas.microsoft.com/office/powerpoint/2010/main" val="136610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pay my respect to the living, breathing and dynamic country that I live on, </a:t>
            </a:r>
            <a:r>
              <a:rPr lang="en-AU" dirty="0" err="1"/>
              <a:t>Boorloo</a:t>
            </a:r>
            <a:r>
              <a:rPr lang="en-AU" dirty="0"/>
              <a:t>, and the traditional custodians of this land, the </a:t>
            </a:r>
            <a:r>
              <a:rPr lang="en-AU" dirty="0" err="1"/>
              <a:t>Whadjuk</a:t>
            </a:r>
            <a:r>
              <a:rPr lang="en-AU" dirty="0"/>
              <a:t> Noongar elders past present and emerging from whom we can learn how to live in harmony and sustain and maintain our abundant environment. This land was stolen from the care of the custodians and sovereignty was never ceded. </a:t>
            </a:r>
            <a:endParaRPr lang="en-TD" dirty="0"/>
          </a:p>
        </p:txBody>
      </p:sp>
      <p:sp>
        <p:nvSpPr>
          <p:cNvPr id="4" name="Slide Number Placeholder 3"/>
          <p:cNvSpPr>
            <a:spLocks noGrp="1"/>
          </p:cNvSpPr>
          <p:nvPr>
            <p:ph type="sldNum" sz="quarter" idx="5"/>
          </p:nvPr>
        </p:nvSpPr>
        <p:spPr/>
        <p:txBody>
          <a:bodyPr/>
          <a:lstStyle/>
          <a:p>
            <a:fld id="{4417CB07-0039-4545-92EA-48E12138E514}" type="slidenum">
              <a:rPr lang="en-US" smtClean="0"/>
              <a:t>2</a:t>
            </a:fld>
            <a:endParaRPr lang="en-US"/>
          </a:p>
        </p:txBody>
      </p:sp>
    </p:spTree>
    <p:extLst>
      <p:ext uri="{BB962C8B-B14F-4D97-AF65-F5344CB8AC3E}">
        <p14:creationId xmlns:p14="http://schemas.microsoft.com/office/powerpoint/2010/main" val="610929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20</a:t>
            </a:fld>
            <a:endParaRPr lang="en-US"/>
          </a:p>
        </p:txBody>
      </p:sp>
    </p:spTree>
    <p:extLst>
      <p:ext uri="{BB962C8B-B14F-4D97-AF65-F5344CB8AC3E}">
        <p14:creationId xmlns:p14="http://schemas.microsoft.com/office/powerpoint/2010/main" val="40442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21</a:t>
            </a:fld>
            <a:endParaRPr lang="en-US"/>
          </a:p>
        </p:txBody>
      </p:sp>
    </p:spTree>
    <p:extLst>
      <p:ext uri="{BB962C8B-B14F-4D97-AF65-F5344CB8AC3E}">
        <p14:creationId xmlns:p14="http://schemas.microsoft.com/office/powerpoint/2010/main" val="344095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22</a:t>
            </a:fld>
            <a:endParaRPr lang="en-US"/>
          </a:p>
        </p:txBody>
      </p:sp>
    </p:spTree>
    <p:extLst>
      <p:ext uri="{BB962C8B-B14F-4D97-AF65-F5344CB8AC3E}">
        <p14:creationId xmlns:p14="http://schemas.microsoft.com/office/powerpoint/2010/main" val="67894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417CB07-0039-4545-92EA-48E12138E514}" type="slidenum">
              <a:rPr lang="en-US" smtClean="0"/>
              <a:t>23</a:t>
            </a:fld>
            <a:endParaRPr lang="en-US"/>
          </a:p>
        </p:txBody>
      </p:sp>
    </p:spTree>
    <p:extLst>
      <p:ext uri="{BB962C8B-B14F-4D97-AF65-F5344CB8AC3E}">
        <p14:creationId xmlns:p14="http://schemas.microsoft.com/office/powerpoint/2010/main" val="74526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24</a:t>
            </a:fld>
            <a:endParaRPr lang="en-US"/>
          </a:p>
        </p:txBody>
      </p:sp>
    </p:spTree>
    <p:extLst>
      <p:ext uri="{BB962C8B-B14F-4D97-AF65-F5344CB8AC3E}">
        <p14:creationId xmlns:p14="http://schemas.microsoft.com/office/powerpoint/2010/main" val="232471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3</a:t>
            </a:fld>
            <a:endParaRPr lang="en-US"/>
          </a:p>
        </p:txBody>
      </p:sp>
    </p:spTree>
    <p:extLst>
      <p:ext uri="{BB962C8B-B14F-4D97-AF65-F5344CB8AC3E}">
        <p14:creationId xmlns:p14="http://schemas.microsoft.com/office/powerpoint/2010/main" val="90795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3200" dirty="0">
                <a:solidFill>
                  <a:schemeClr val="tx2"/>
                </a:solidFill>
              </a:rPr>
              <a:t>The COVID-19 context provided a unique climate for research. Rapid research was needed to identify the needs of groups, develop appropriate/speedy public health responses and policy development in the rapidly changing environment. Read slides.</a:t>
            </a:r>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4</a:t>
            </a:fld>
            <a:endParaRPr lang="en-US"/>
          </a:p>
        </p:txBody>
      </p:sp>
    </p:spTree>
    <p:extLst>
      <p:ext uri="{BB962C8B-B14F-4D97-AF65-F5344CB8AC3E}">
        <p14:creationId xmlns:p14="http://schemas.microsoft.com/office/powerpoint/2010/main" val="292151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417CB07-0039-4545-92EA-48E12138E514}" type="slidenum">
              <a:rPr lang="en-US" smtClean="0"/>
              <a:t>5</a:t>
            </a:fld>
            <a:endParaRPr lang="en-US"/>
          </a:p>
        </p:txBody>
      </p:sp>
    </p:spTree>
    <p:extLst>
      <p:ext uri="{BB962C8B-B14F-4D97-AF65-F5344CB8AC3E}">
        <p14:creationId xmlns:p14="http://schemas.microsoft.com/office/powerpoint/2010/main" val="417080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kern="1200" dirty="0">
                <a:solidFill>
                  <a:schemeClr val="tx1"/>
                </a:solidFill>
                <a:effectLst/>
                <a:latin typeface="+mn-lt"/>
                <a:ea typeface="+mn-ea"/>
                <a:cs typeface="+mn-cs"/>
              </a:rPr>
              <a:t>This study is underpinned by the socioecological model of health, which situates individuals within their personal, interpersonal, environments and societal systems. This model helps us understand the complexities of our interactions and highlights the importance of our interactions with others and society at a broader level. </a:t>
            </a:r>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6</a:t>
            </a:fld>
            <a:endParaRPr lang="en-US"/>
          </a:p>
        </p:txBody>
      </p:sp>
    </p:spTree>
    <p:extLst>
      <p:ext uri="{BB962C8B-B14F-4D97-AF65-F5344CB8AC3E}">
        <p14:creationId xmlns:p14="http://schemas.microsoft.com/office/powerpoint/2010/main" val="268987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7</a:t>
            </a:fld>
            <a:endParaRPr lang="en-US"/>
          </a:p>
        </p:txBody>
      </p:sp>
    </p:spTree>
    <p:extLst>
      <p:ext uri="{BB962C8B-B14F-4D97-AF65-F5344CB8AC3E}">
        <p14:creationId xmlns:p14="http://schemas.microsoft.com/office/powerpoint/2010/main" val="144207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8</a:t>
            </a:fld>
            <a:endParaRPr lang="en-US"/>
          </a:p>
        </p:txBody>
      </p:sp>
    </p:spTree>
    <p:extLst>
      <p:ext uri="{BB962C8B-B14F-4D97-AF65-F5344CB8AC3E}">
        <p14:creationId xmlns:p14="http://schemas.microsoft.com/office/powerpoint/2010/main" val="175562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kern="1200" dirty="0">
                <a:solidFill>
                  <a:schemeClr val="tx1"/>
                </a:solidFill>
                <a:effectLst/>
                <a:latin typeface="+mn-lt"/>
                <a:ea typeface="+mn-ea"/>
                <a:cs typeface="+mn-cs"/>
              </a:rPr>
              <a:t>This study is underpinned by the socioecological model of health, which situates individuals within their personal, interpersonal, environments and societal systems. This model helps us understand the complexities of our interactions and highlights the importance of our interactions with others and society at a broader level. </a:t>
            </a:r>
            <a:endParaRPr lang="en-AU" sz="3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17CB07-0039-4545-92EA-48E12138E514}" type="slidenum">
              <a:rPr lang="en-US" smtClean="0"/>
              <a:t>9</a:t>
            </a:fld>
            <a:endParaRPr lang="en-US"/>
          </a:p>
        </p:txBody>
      </p:sp>
    </p:spTree>
    <p:extLst>
      <p:ext uri="{BB962C8B-B14F-4D97-AF65-F5344CB8AC3E}">
        <p14:creationId xmlns:p14="http://schemas.microsoft.com/office/powerpoint/2010/main" val="74473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4000" cy="13716000"/>
          </a:xfrm>
        </p:spPr>
        <p:txBody>
          <a:bodyPr>
            <a:normAutofit/>
          </a:bodyPr>
          <a:lstStyle>
            <a:lvl1pPr>
              <a:defRPr sz="3200" baseline="0"/>
            </a:lvl1pPr>
          </a:lstStyle>
          <a:p>
            <a:r>
              <a:rPr lang="en-US" dirty="0"/>
              <a:t>Drag your picture here and Send to back</a:t>
            </a:r>
          </a:p>
        </p:txBody>
      </p:sp>
    </p:spTree>
    <p:extLst>
      <p:ext uri="{BB962C8B-B14F-4D97-AF65-F5344CB8AC3E}">
        <p14:creationId xmlns:p14="http://schemas.microsoft.com/office/powerpoint/2010/main" val="37989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a:xfrm>
            <a:off x="915868" y="3200400"/>
            <a:ext cx="22247504" cy="9525000"/>
          </a:xfrm>
        </p:spPr>
        <p:txBody>
          <a:bodyPr/>
          <a:lstStyle>
            <a:lvl1pPr>
              <a:defRPr/>
            </a:lvl1pPr>
          </a:lstStyle>
          <a:p>
            <a:r>
              <a:rPr lang="en-US" dirty="0"/>
              <a:t>Insert or drag chart or graph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218856" y="4038600"/>
            <a:ext cx="4267200" cy="4267200"/>
          </a:xfrm>
          <a:prstGeom prst="rect">
            <a:avLst/>
          </a:prstGeom>
        </p:spPr>
        <p:txBody>
          <a:bodyPr>
            <a:normAutofit/>
          </a:bodyPr>
          <a:lstStyle>
            <a:lvl1pPr>
              <a:defRPr sz="3200"/>
            </a:lvl1pPr>
          </a:lstStyle>
          <a:p>
            <a:endParaRPr lang="en-US" dirty="0"/>
          </a:p>
        </p:txBody>
      </p:sp>
      <p:sp>
        <p:nvSpPr>
          <p:cNvPr id="18" name="Picture Placeholder 22"/>
          <p:cNvSpPr>
            <a:spLocks noGrp="1"/>
          </p:cNvSpPr>
          <p:nvPr>
            <p:ph type="pic" sz="quarter" idx="16"/>
          </p:nvPr>
        </p:nvSpPr>
        <p:spPr>
          <a:xfrm>
            <a:off x="7315200" y="4038600"/>
            <a:ext cx="4267200" cy="4267200"/>
          </a:xfrm>
          <a:prstGeom prst="rect">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2000" y="4038600"/>
            <a:ext cx="4267200" cy="4267200"/>
          </a:xfrm>
          <a:prstGeom prst="rect">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68800" y="4038600"/>
            <a:ext cx="4267200" cy="4267200"/>
          </a:xfrm>
          <a:prstGeom prst="rect">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18" name="Picture Placeholder 13"/>
          <p:cNvSpPr>
            <a:spLocks noGrp="1"/>
          </p:cNvSpPr>
          <p:nvPr>
            <p:ph type="pic" sz="quarter" idx="10"/>
          </p:nvPr>
        </p:nvSpPr>
        <p:spPr>
          <a:xfrm>
            <a:off x="2576595" y="3121974"/>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0" name="Picture Placeholder 13"/>
          <p:cNvSpPr>
            <a:spLocks noGrp="1"/>
          </p:cNvSpPr>
          <p:nvPr>
            <p:ph type="pic" sz="quarter" idx="15"/>
          </p:nvPr>
        </p:nvSpPr>
        <p:spPr>
          <a:xfrm>
            <a:off x="12128451" y="3132310"/>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6" name="Picture Placeholder 13"/>
          <p:cNvSpPr>
            <a:spLocks noGrp="1"/>
          </p:cNvSpPr>
          <p:nvPr>
            <p:ph type="pic" sz="quarter" idx="16"/>
          </p:nvPr>
        </p:nvSpPr>
        <p:spPr>
          <a:xfrm>
            <a:off x="16904379" y="3142499"/>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7" name="Picture Placeholder 13"/>
          <p:cNvSpPr>
            <a:spLocks noGrp="1"/>
          </p:cNvSpPr>
          <p:nvPr>
            <p:ph type="pic" sz="quarter" idx="17"/>
          </p:nvPr>
        </p:nvSpPr>
        <p:spPr>
          <a:xfrm>
            <a:off x="2576595" y="7942414"/>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8" name="Picture Placeholder 13"/>
          <p:cNvSpPr>
            <a:spLocks noGrp="1"/>
          </p:cNvSpPr>
          <p:nvPr>
            <p:ph type="pic" sz="quarter" idx="18"/>
          </p:nvPr>
        </p:nvSpPr>
        <p:spPr>
          <a:xfrm>
            <a:off x="7352523" y="7942414"/>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29" name="Picture Placeholder 13"/>
          <p:cNvSpPr>
            <a:spLocks noGrp="1"/>
          </p:cNvSpPr>
          <p:nvPr>
            <p:ph type="pic" sz="quarter" idx="19"/>
          </p:nvPr>
        </p:nvSpPr>
        <p:spPr>
          <a:xfrm>
            <a:off x="12128451" y="7921888"/>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0" name="Picture Placeholder 13"/>
          <p:cNvSpPr>
            <a:spLocks noGrp="1"/>
          </p:cNvSpPr>
          <p:nvPr>
            <p:ph type="pic" sz="quarter" idx="20"/>
          </p:nvPr>
        </p:nvSpPr>
        <p:spPr>
          <a:xfrm>
            <a:off x="16904379" y="7921888"/>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
        <p:nvSpPr>
          <p:cNvPr id="32" name="Picture Placeholder 13"/>
          <p:cNvSpPr>
            <a:spLocks noGrp="1"/>
          </p:cNvSpPr>
          <p:nvPr>
            <p:ph type="pic" sz="quarter" idx="21"/>
          </p:nvPr>
        </p:nvSpPr>
        <p:spPr>
          <a:xfrm>
            <a:off x="7352523" y="3121974"/>
            <a:ext cx="4634822" cy="4630587"/>
          </a:xfrm>
          <a:effectLst/>
        </p:spPr>
        <p:txBody>
          <a:bodyPr rtlCol="0">
            <a:normAutofit/>
          </a:bodyPr>
          <a:lstStyle>
            <a:lvl1pPr marL="0" indent="0">
              <a:buNone/>
              <a:defRPr sz="3600" b="0" i="0">
                <a:ln>
                  <a:noFill/>
                </a:ln>
                <a:solidFill>
                  <a:schemeClr val="tx2"/>
                </a:solidFill>
                <a:latin typeface="Calibri Regular" charset="0"/>
                <a:cs typeface="Calibri Regular" charset="0"/>
              </a:defRPr>
            </a:lvl1pPr>
          </a:lstStyle>
          <a:p>
            <a:pPr lvl="0"/>
            <a:endParaRPr lang="en-US" noProof="0" dirty="0"/>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8"/>
                                        </p:tgtEl>
                                        <p:attrNameLst>
                                          <p:attrName>style.visibility</p:attrName>
                                        </p:attrNameLst>
                                      </p:cBhvr>
                                      <p:to>
                                        <p:strVal val="visible"/>
                                      </p:to>
                                    </p:set>
                                    <p:anim calcmode="lin" valueType="num">
                                      <p:cBhvr>
                                        <p:cTn id="19" dur="400" fill="hold"/>
                                        <p:tgtEl>
                                          <p:spTgt spid="28"/>
                                        </p:tgtEl>
                                        <p:attrNameLst>
                                          <p:attrName>ppt_w</p:attrName>
                                        </p:attrNameLst>
                                      </p:cBhvr>
                                      <p:tavLst>
                                        <p:tav tm="0">
                                          <p:val>
                                            <p:fltVal val="0"/>
                                          </p:val>
                                        </p:tav>
                                        <p:tav tm="100000">
                                          <p:val>
                                            <p:strVal val="#ppt_w"/>
                                          </p:val>
                                        </p:tav>
                                      </p:tavLst>
                                    </p:anim>
                                    <p:anim calcmode="lin" valueType="num">
                                      <p:cBhvr>
                                        <p:cTn id="20" dur="400" fill="hold"/>
                                        <p:tgtEl>
                                          <p:spTgt spid="28"/>
                                        </p:tgtEl>
                                        <p:attrNameLst>
                                          <p:attrName>ppt_h</p:attrName>
                                        </p:attrNameLst>
                                      </p:cBhvr>
                                      <p:tavLst>
                                        <p:tav tm="0">
                                          <p:val>
                                            <p:fltVal val="0"/>
                                          </p:val>
                                        </p:tav>
                                        <p:tav tm="100000">
                                          <p:val>
                                            <p:strVal val="#ppt_h"/>
                                          </p:val>
                                        </p:tav>
                                      </p:tavLst>
                                    </p:anim>
                                    <p:animEffect transition="in" filter="fade">
                                      <p:cBhvr>
                                        <p:cTn id="21" dur="400"/>
                                        <p:tgtEl>
                                          <p:spTgt spid="2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0"/>
                                        </p:tgtEl>
                                        <p:attrNameLst>
                                          <p:attrName>style.visibility</p:attrName>
                                        </p:attrNameLst>
                                      </p:cBhvr>
                                      <p:to>
                                        <p:strVal val="visible"/>
                                      </p:to>
                                    </p:set>
                                    <p:anim calcmode="lin" valueType="num">
                                      <p:cBhvr>
                                        <p:cTn id="25" dur="400" fill="hold"/>
                                        <p:tgtEl>
                                          <p:spTgt spid="20"/>
                                        </p:tgtEl>
                                        <p:attrNameLst>
                                          <p:attrName>ppt_w</p:attrName>
                                        </p:attrNameLst>
                                      </p:cBhvr>
                                      <p:tavLst>
                                        <p:tav tm="0">
                                          <p:val>
                                            <p:fltVal val="0"/>
                                          </p:val>
                                        </p:tav>
                                        <p:tav tm="100000">
                                          <p:val>
                                            <p:strVal val="#ppt_w"/>
                                          </p:val>
                                        </p:tav>
                                      </p:tavLst>
                                    </p:anim>
                                    <p:anim calcmode="lin" valueType="num">
                                      <p:cBhvr>
                                        <p:cTn id="26" dur="400" fill="hold"/>
                                        <p:tgtEl>
                                          <p:spTgt spid="20"/>
                                        </p:tgtEl>
                                        <p:attrNameLst>
                                          <p:attrName>ppt_h</p:attrName>
                                        </p:attrNameLst>
                                      </p:cBhvr>
                                      <p:tavLst>
                                        <p:tav tm="0">
                                          <p:val>
                                            <p:fltVal val="0"/>
                                          </p:val>
                                        </p:tav>
                                        <p:tav tm="100000">
                                          <p:val>
                                            <p:strVal val="#ppt_h"/>
                                          </p:val>
                                        </p:tav>
                                      </p:tavLst>
                                    </p:anim>
                                    <p:animEffect transition="in" filter="fade">
                                      <p:cBhvr>
                                        <p:cTn id="27" dur="400"/>
                                        <p:tgtEl>
                                          <p:spTgt spid="20"/>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 calcmode="lin" valueType="num">
                                      <p:cBhvr>
                                        <p:cTn id="31" dur="400" fill="hold"/>
                                        <p:tgtEl>
                                          <p:spTgt spid="29"/>
                                        </p:tgtEl>
                                        <p:attrNameLst>
                                          <p:attrName>ppt_w</p:attrName>
                                        </p:attrNameLst>
                                      </p:cBhvr>
                                      <p:tavLst>
                                        <p:tav tm="0">
                                          <p:val>
                                            <p:fltVal val="0"/>
                                          </p:val>
                                        </p:tav>
                                        <p:tav tm="100000">
                                          <p:val>
                                            <p:strVal val="#ppt_w"/>
                                          </p:val>
                                        </p:tav>
                                      </p:tavLst>
                                    </p:anim>
                                    <p:anim calcmode="lin" valueType="num">
                                      <p:cBhvr>
                                        <p:cTn id="32" dur="400" fill="hold"/>
                                        <p:tgtEl>
                                          <p:spTgt spid="29"/>
                                        </p:tgtEl>
                                        <p:attrNameLst>
                                          <p:attrName>ppt_h</p:attrName>
                                        </p:attrNameLst>
                                      </p:cBhvr>
                                      <p:tavLst>
                                        <p:tav tm="0">
                                          <p:val>
                                            <p:fltVal val="0"/>
                                          </p:val>
                                        </p:tav>
                                        <p:tav tm="100000">
                                          <p:val>
                                            <p:strVal val="#ppt_h"/>
                                          </p:val>
                                        </p:tav>
                                      </p:tavLst>
                                    </p:anim>
                                    <p:animEffect transition="in" filter="fade">
                                      <p:cBhvr>
                                        <p:cTn id="33" dur="400"/>
                                        <p:tgtEl>
                                          <p:spTgt spid="2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6"/>
                                        </p:tgtEl>
                                        <p:attrNameLst>
                                          <p:attrName>style.visibility</p:attrName>
                                        </p:attrNameLst>
                                      </p:cBhvr>
                                      <p:to>
                                        <p:strVal val="visible"/>
                                      </p:to>
                                    </p:set>
                                    <p:anim calcmode="lin" valueType="num">
                                      <p:cBhvr>
                                        <p:cTn id="37" dur="400" fill="hold"/>
                                        <p:tgtEl>
                                          <p:spTgt spid="26"/>
                                        </p:tgtEl>
                                        <p:attrNameLst>
                                          <p:attrName>ppt_w</p:attrName>
                                        </p:attrNameLst>
                                      </p:cBhvr>
                                      <p:tavLst>
                                        <p:tav tm="0">
                                          <p:val>
                                            <p:fltVal val="0"/>
                                          </p:val>
                                        </p:tav>
                                        <p:tav tm="100000">
                                          <p:val>
                                            <p:strVal val="#ppt_w"/>
                                          </p:val>
                                        </p:tav>
                                      </p:tavLst>
                                    </p:anim>
                                    <p:anim calcmode="lin" valueType="num">
                                      <p:cBhvr>
                                        <p:cTn id="38" dur="400" fill="hold"/>
                                        <p:tgtEl>
                                          <p:spTgt spid="26"/>
                                        </p:tgtEl>
                                        <p:attrNameLst>
                                          <p:attrName>ppt_h</p:attrName>
                                        </p:attrNameLst>
                                      </p:cBhvr>
                                      <p:tavLst>
                                        <p:tav tm="0">
                                          <p:val>
                                            <p:fltVal val="0"/>
                                          </p:val>
                                        </p:tav>
                                        <p:tav tm="100000">
                                          <p:val>
                                            <p:strVal val="#ppt_h"/>
                                          </p:val>
                                        </p:tav>
                                      </p:tavLst>
                                    </p:anim>
                                    <p:animEffect transition="in" filter="fade">
                                      <p:cBhvr>
                                        <p:cTn id="39" dur="400"/>
                                        <p:tgtEl>
                                          <p:spTgt spid="26"/>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 calcmode="lin" valueType="num">
                                      <p:cBhvr>
                                        <p:cTn id="43" dur="400" fill="hold"/>
                                        <p:tgtEl>
                                          <p:spTgt spid="30"/>
                                        </p:tgtEl>
                                        <p:attrNameLst>
                                          <p:attrName>ppt_w</p:attrName>
                                        </p:attrNameLst>
                                      </p:cBhvr>
                                      <p:tavLst>
                                        <p:tav tm="0">
                                          <p:val>
                                            <p:fltVal val="0"/>
                                          </p:val>
                                        </p:tav>
                                        <p:tav tm="100000">
                                          <p:val>
                                            <p:strVal val="#ppt_w"/>
                                          </p:val>
                                        </p:tav>
                                      </p:tavLst>
                                    </p:anim>
                                    <p:anim calcmode="lin" valueType="num">
                                      <p:cBhvr>
                                        <p:cTn id="44" dur="400" fill="hold"/>
                                        <p:tgtEl>
                                          <p:spTgt spid="30"/>
                                        </p:tgtEl>
                                        <p:attrNameLst>
                                          <p:attrName>ppt_h</p:attrName>
                                        </p:attrNameLst>
                                      </p:cBhvr>
                                      <p:tavLst>
                                        <p:tav tm="0">
                                          <p:val>
                                            <p:fltVal val="0"/>
                                          </p:val>
                                        </p:tav>
                                        <p:tav tm="100000">
                                          <p:val>
                                            <p:strVal val="#ppt_h"/>
                                          </p:val>
                                        </p:tav>
                                      </p:tavLst>
                                    </p:anim>
                                    <p:animEffect transition="in" filter="fade">
                                      <p:cBhvr>
                                        <p:cTn id="45" dur="400"/>
                                        <p:tgtEl>
                                          <p:spTgt spid="3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 calcmode="lin" valueType="num">
                                      <p:cBhvr>
                                        <p:cTn id="49" dur="400" fill="hold"/>
                                        <p:tgtEl>
                                          <p:spTgt spid="32"/>
                                        </p:tgtEl>
                                        <p:attrNameLst>
                                          <p:attrName>ppt_w</p:attrName>
                                        </p:attrNameLst>
                                      </p:cBhvr>
                                      <p:tavLst>
                                        <p:tav tm="0">
                                          <p:val>
                                            <p:fltVal val="0"/>
                                          </p:val>
                                        </p:tav>
                                        <p:tav tm="100000">
                                          <p:val>
                                            <p:strVal val="#ppt_w"/>
                                          </p:val>
                                        </p:tav>
                                      </p:tavLst>
                                    </p:anim>
                                    <p:anim calcmode="lin" valueType="num">
                                      <p:cBhvr>
                                        <p:cTn id="50" dur="400" fill="hold"/>
                                        <p:tgtEl>
                                          <p:spTgt spid="32"/>
                                        </p:tgtEl>
                                        <p:attrNameLst>
                                          <p:attrName>ppt_h</p:attrName>
                                        </p:attrNameLst>
                                      </p:cBhvr>
                                      <p:tavLst>
                                        <p:tav tm="0">
                                          <p:val>
                                            <p:fltVal val="0"/>
                                          </p:val>
                                        </p:tav>
                                        <p:tav tm="100000">
                                          <p:val>
                                            <p:strVal val="#ppt_h"/>
                                          </p:val>
                                        </p:tav>
                                      </p:tavLst>
                                    </p:anim>
                                    <p:animEffect transition="in" filter="fade">
                                      <p:cBhvr>
                                        <p:cTn id="51"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27" grpId="0"/>
      <p:bldP spid="28" grpId="0"/>
      <p:bldP spid="29" grpId="0"/>
      <p:bldP spid="30" grpId="0"/>
      <p:bldP spid="3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1734861"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p:cNvSpPr>
            <a:spLocks noGrp="1"/>
          </p:cNvSpPr>
          <p:nvPr>
            <p:ph type="pic" sz="quarter" idx="10" hasCustomPrompt="1"/>
          </p:nvPr>
        </p:nvSpPr>
        <p:spPr>
          <a:xfrm>
            <a:off x="0" y="0"/>
            <a:ext cx="12192000" cy="13716000"/>
          </a:xfrm>
        </p:spPr>
        <p:txBody>
          <a:bodyPr rIns="108000" anchor="ctr" anchorCtr="0"/>
          <a:lstStyle>
            <a:lvl1pPr>
              <a:defRPr sz="2800" baseline="0"/>
            </a:lvl1pPr>
          </a:lstStyle>
          <a:p>
            <a:r>
              <a:rPr lang="en-US" dirty="0"/>
              <a:t>Drag picture or click icon to place</a:t>
            </a:r>
          </a:p>
        </p:txBody>
      </p:sp>
    </p:spTree>
    <p:extLst>
      <p:ext uri="{BB962C8B-B14F-4D97-AF65-F5344CB8AC3E}">
        <p14:creationId xmlns:p14="http://schemas.microsoft.com/office/powerpoint/2010/main" val="203041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309913" y="5207000"/>
            <a:ext cx="17651318" cy="683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F7A9A5-3F5E-FC4A-BC96-80CB4E5E3CE1}"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39604A-F515-294E-B1E0-FC87A6F36847}" type="slidenum">
              <a:rPr lang="en-US" smtClean="0"/>
              <a:t>‹#›</a:t>
            </a:fld>
            <a:endParaRPr lang="en-US"/>
          </a:p>
        </p:txBody>
      </p:sp>
    </p:spTree>
    <p:extLst>
      <p:ext uri="{BB962C8B-B14F-4D97-AF65-F5344CB8AC3E}">
        <p14:creationId xmlns:p14="http://schemas.microsoft.com/office/powerpoint/2010/main" val="422291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200" y="3200404"/>
            <a:ext cx="21945600"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201" y="12712702"/>
            <a:ext cx="5689600" cy="730251"/>
          </a:xfrm>
          <a:prstGeom prst="rect">
            <a:avLst/>
          </a:prstGeom>
        </p:spPr>
        <p:txBody>
          <a:bodyPr vert="horz" lIns="243852" tIns="121926" rIns="243852" bIns="121926" rtlCol="0" anchor="ctr"/>
          <a:lstStyle>
            <a:lvl1pPr algn="l">
              <a:defRPr sz="3200" b="0" i="0">
                <a:solidFill>
                  <a:schemeClr val="tx1">
                    <a:tint val="75000"/>
                  </a:schemeClr>
                </a:solidFill>
                <a:latin typeface="+mn-lt"/>
                <a:cs typeface="Calibri Regular" charset="0"/>
              </a:defRPr>
            </a:lvl1pPr>
          </a:lstStyle>
          <a:p>
            <a:endParaRPr lang="en-US" dirty="0"/>
          </a:p>
        </p:txBody>
      </p:sp>
      <p:sp>
        <p:nvSpPr>
          <p:cNvPr id="5" name="Footer Placeholder 4"/>
          <p:cNvSpPr>
            <a:spLocks noGrp="1"/>
          </p:cNvSpPr>
          <p:nvPr>
            <p:ph type="ftr" sz="quarter" idx="3"/>
          </p:nvPr>
        </p:nvSpPr>
        <p:spPr>
          <a:xfrm>
            <a:off x="8331200" y="12712702"/>
            <a:ext cx="7721600" cy="730251"/>
          </a:xfrm>
          <a:prstGeom prst="rect">
            <a:avLst/>
          </a:prstGeom>
        </p:spPr>
        <p:txBody>
          <a:bodyPr vert="horz" lIns="243852" tIns="121926" rIns="243852" bIns="121926" rtlCol="0" anchor="ctr"/>
          <a:lstStyle>
            <a:lvl1pPr algn="ctr">
              <a:defRPr sz="3200" b="0" i="0">
                <a:solidFill>
                  <a:schemeClr val="tx1">
                    <a:tint val="75000"/>
                  </a:schemeClr>
                </a:solidFill>
                <a:latin typeface="+mn-lt"/>
                <a:cs typeface="Calibri Regular" charset="0"/>
              </a:defRPr>
            </a:lvl1pPr>
          </a:lstStyle>
          <a:p>
            <a:endParaRPr lang="en-US" dirty="0"/>
          </a:p>
        </p:txBody>
      </p:sp>
      <p:sp>
        <p:nvSpPr>
          <p:cNvPr id="6" name="Slide Number Placeholder 5"/>
          <p:cNvSpPr>
            <a:spLocks noGrp="1"/>
          </p:cNvSpPr>
          <p:nvPr>
            <p:ph type="sldNum" sz="quarter" idx="4"/>
          </p:nvPr>
        </p:nvSpPr>
        <p:spPr>
          <a:xfrm>
            <a:off x="17475200" y="12712702"/>
            <a:ext cx="5689600" cy="730251"/>
          </a:xfrm>
          <a:prstGeom prst="rect">
            <a:avLst/>
          </a:prstGeom>
        </p:spPr>
        <p:txBody>
          <a:bodyPr vert="horz" lIns="243852" tIns="121926" rIns="243852" bIns="121926" rtlCol="0" anchor="ctr"/>
          <a:lstStyle>
            <a:lvl1pPr algn="r">
              <a:defRPr sz="3200" b="0" i="0">
                <a:solidFill>
                  <a:schemeClr val="tx1">
                    <a:tint val="75000"/>
                  </a:schemeClr>
                </a:solidFill>
                <a:latin typeface="Calibri Regular" charset="0"/>
                <a:cs typeface="Calibri Regular" charset="0"/>
              </a:defRPr>
            </a:lvl1pPr>
          </a:lstStyle>
          <a:p>
            <a:fld id="{9DF686B8-C880-FF40-96DC-14FF2413C34E}" type="slidenum">
              <a:rPr lang="en-US" smtClean="0"/>
              <a:pPr/>
              <a:t>‹#›</a:t>
            </a:fld>
            <a:endParaRPr lang="en-US" dirty="0"/>
          </a:p>
        </p:txBody>
      </p:sp>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61" r:id="rId3"/>
    <p:sldLayoutId id="2147483730" r:id="rId4"/>
    <p:sldLayoutId id="2147483662" r:id="rId5"/>
    <p:sldLayoutId id="2147483669" r:id="rId6"/>
    <p:sldLayoutId id="2147483679"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1219139" rtl="0" eaLnBrk="1" latinLnBrk="0" hangingPunct="1">
        <a:spcBef>
          <a:spcPct val="0"/>
        </a:spcBef>
        <a:buNone/>
        <a:defRPr sz="8799" b="0" i="0" kern="1200">
          <a:solidFill>
            <a:schemeClr val="bg2"/>
          </a:solidFill>
          <a:latin typeface="+mj-lt"/>
          <a:ea typeface="+mj-ea"/>
          <a:cs typeface="Calibri Regular" charset="0"/>
        </a:defRPr>
      </a:lvl1pPr>
    </p:titleStyle>
    <p:bodyStyle>
      <a:lvl1pPr marL="0" indent="0" algn="l" defTabSz="1219139" rtl="0" eaLnBrk="1" latinLnBrk="0" hangingPunct="1">
        <a:spcBef>
          <a:spcPct val="20000"/>
        </a:spcBef>
        <a:buFont typeface="Arial"/>
        <a:buNone/>
        <a:defRPr sz="4800" b="0" i="0" kern="1200">
          <a:solidFill>
            <a:schemeClr val="tx2"/>
          </a:solidFill>
          <a:latin typeface="+mn-lt"/>
          <a:ea typeface="+mn-ea"/>
          <a:cs typeface="Calibri Regular" charset="0"/>
        </a:defRPr>
      </a:lvl1pPr>
      <a:lvl2pPr marL="1219139" indent="0" algn="l" defTabSz="1219139" rtl="0" eaLnBrk="1" latinLnBrk="0" hangingPunct="1">
        <a:spcBef>
          <a:spcPct val="20000"/>
        </a:spcBef>
        <a:buFont typeface="Arial"/>
        <a:buNone/>
        <a:defRPr sz="4800" b="0" i="0" kern="1200">
          <a:solidFill>
            <a:schemeClr val="tx2"/>
          </a:solidFill>
          <a:latin typeface="+mn-lt"/>
          <a:ea typeface="+mn-ea"/>
          <a:cs typeface="Calibri Regular" charset="0"/>
        </a:defRPr>
      </a:lvl2pPr>
      <a:lvl3pPr marL="2438278" indent="0" algn="l" defTabSz="1219139" rtl="0" eaLnBrk="1" latinLnBrk="0" hangingPunct="1">
        <a:spcBef>
          <a:spcPct val="20000"/>
        </a:spcBef>
        <a:buFont typeface="Arial"/>
        <a:buNone/>
        <a:defRPr sz="4300" b="0" i="0" kern="1200">
          <a:solidFill>
            <a:schemeClr val="tx2"/>
          </a:solidFill>
          <a:latin typeface="+mn-lt"/>
          <a:ea typeface="+mn-ea"/>
          <a:cs typeface="Calibri Regular" charset="0"/>
        </a:defRPr>
      </a:lvl3pPr>
      <a:lvl4pPr marL="3657417" indent="0" algn="l" defTabSz="1219139" rtl="0" eaLnBrk="1" latinLnBrk="0" hangingPunct="1">
        <a:spcBef>
          <a:spcPct val="20000"/>
        </a:spcBef>
        <a:buFont typeface="Arial"/>
        <a:buNone/>
        <a:defRPr sz="3700" b="0" i="0" kern="1200">
          <a:solidFill>
            <a:schemeClr val="tx2"/>
          </a:solidFill>
          <a:latin typeface="+mn-lt"/>
          <a:ea typeface="+mn-ea"/>
          <a:cs typeface="Calibri Regular" charset="0"/>
        </a:defRPr>
      </a:lvl4pPr>
      <a:lvl5pPr marL="4876556" indent="0" algn="l" defTabSz="1219139" rtl="0" eaLnBrk="1" latinLnBrk="0" hangingPunct="1">
        <a:spcBef>
          <a:spcPct val="20000"/>
        </a:spcBef>
        <a:buFont typeface="Arial"/>
        <a:buNone/>
        <a:defRPr sz="3700" b="0" i="0" kern="1200">
          <a:solidFill>
            <a:schemeClr val="tx2"/>
          </a:solidFill>
          <a:latin typeface="+mn-lt"/>
          <a:ea typeface="+mn-ea"/>
          <a:cs typeface="Calibri Regular" charset="0"/>
        </a:defRPr>
      </a:lvl5pPr>
      <a:lvl6pPr marL="6705264" indent="-609569" algn="l" defTabSz="1219139" rtl="0" eaLnBrk="1" latinLnBrk="0" hangingPunct="1">
        <a:spcBef>
          <a:spcPct val="20000"/>
        </a:spcBef>
        <a:buFont typeface="Arial"/>
        <a:buChar char="•"/>
        <a:defRPr sz="5299" kern="1200">
          <a:solidFill>
            <a:schemeClr val="tx1"/>
          </a:solidFill>
          <a:latin typeface="+mn-lt"/>
          <a:ea typeface="+mn-ea"/>
          <a:cs typeface="+mn-cs"/>
        </a:defRPr>
      </a:lvl6pPr>
      <a:lvl7pPr marL="7924403" indent="-609569" algn="l" defTabSz="1219139" rtl="0" eaLnBrk="1" latinLnBrk="0" hangingPunct="1">
        <a:spcBef>
          <a:spcPct val="20000"/>
        </a:spcBef>
        <a:buFont typeface="Arial"/>
        <a:buChar char="•"/>
        <a:defRPr sz="5299" kern="1200">
          <a:solidFill>
            <a:schemeClr val="tx1"/>
          </a:solidFill>
          <a:latin typeface="+mn-lt"/>
          <a:ea typeface="+mn-ea"/>
          <a:cs typeface="+mn-cs"/>
        </a:defRPr>
      </a:lvl7pPr>
      <a:lvl8pPr marL="9143543" indent="-609569" algn="l" defTabSz="1219139" rtl="0" eaLnBrk="1" latinLnBrk="0" hangingPunct="1">
        <a:spcBef>
          <a:spcPct val="20000"/>
        </a:spcBef>
        <a:buFont typeface="Arial"/>
        <a:buChar char="•"/>
        <a:defRPr sz="5299" kern="1200">
          <a:solidFill>
            <a:schemeClr val="tx1"/>
          </a:solidFill>
          <a:latin typeface="+mn-lt"/>
          <a:ea typeface="+mn-ea"/>
          <a:cs typeface="+mn-cs"/>
        </a:defRPr>
      </a:lvl8pPr>
      <a:lvl9pPr marL="10362682" indent="-609569" algn="l" defTabSz="1219139" rtl="0" eaLnBrk="1" latinLnBrk="0" hangingPunct="1">
        <a:spcBef>
          <a:spcPct val="20000"/>
        </a:spcBef>
        <a:buFont typeface="Arial"/>
        <a:buChar char="•"/>
        <a:defRPr sz="5299" kern="1200">
          <a:solidFill>
            <a:schemeClr val="tx1"/>
          </a:solidFill>
          <a:latin typeface="+mn-lt"/>
          <a:ea typeface="+mn-ea"/>
          <a:cs typeface="+mn-cs"/>
        </a:defRPr>
      </a:lvl9pPr>
    </p:bodyStyle>
    <p:otherStyle>
      <a:defPPr>
        <a:defRPr lang="en-US"/>
      </a:defPPr>
      <a:lvl1pPr marL="0" algn="l" defTabSz="1219139" rtl="0" eaLnBrk="1" latinLnBrk="0" hangingPunct="1">
        <a:defRPr sz="4800" kern="1200">
          <a:solidFill>
            <a:schemeClr val="tx1"/>
          </a:solidFill>
          <a:latin typeface="+mn-lt"/>
          <a:ea typeface="+mn-ea"/>
          <a:cs typeface="+mn-cs"/>
        </a:defRPr>
      </a:lvl1pPr>
      <a:lvl2pPr marL="1219139" algn="l" defTabSz="1219139" rtl="0" eaLnBrk="1" latinLnBrk="0" hangingPunct="1">
        <a:defRPr sz="4800" kern="1200">
          <a:solidFill>
            <a:schemeClr val="tx1"/>
          </a:solidFill>
          <a:latin typeface="+mn-lt"/>
          <a:ea typeface="+mn-ea"/>
          <a:cs typeface="+mn-cs"/>
        </a:defRPr>
      </a:lvl2pPr>
      <a:lvl3pPr marL="2438278" algn="l" defTabSz="1219139" rtl="0" eaLnBrk="1" latinLnBrk="0" hangingPunct="1">
        <a:defRPr sz="4800" kern="1200">
          <a:solidFill>
            <a:schemeClr val="tx1"/>
          </a:solidFill>
          <a:latin typeface="+mn-lt"/>
          <a:ea typeface="+mn-ea"/>
          <a:cs typeface="+mn-cs"/>
        </a:defRPr>
      </a:lvl3pPr>
      <a:lvl4pPr marL="3657417" algn="l" defTabSz="1219139" rtl="0" eaLnBrk="1" latinLnBrk="0" hangingPunct="1">
        <a:defRPr sz="4800" kern="1200">
          <a:solidFill>
            <a:schemeClr val="tx1"/>
          </a:solidFill>
          <a:latin typeface="+mn-lt"/>
          <a:ea typeface="+mn-ea"/>
          <a:cs typeface="+mn-cs"/>
        </a:defRPr>
      </a:lvl4pPr>
      <a:lvl5pPr marL="4876556" algn="l" defTabSz="1219139" rtl="0" eaLnBrk="1" latinLnBrk="0" hangingPunct="1">
        <a:defRPr sz="4800" kern="1200">
          <a:solidFill>
            <a:schemeClr val="tx1"/>
          </a:solidFill>
          <a:latin typeface="+mn-lt"/>
          <a:ea typeface="+mn-ea"/>
          <a:cs typeface="+mn-cs"/>
        </a:defRPr>
      </a:lvl5pPr>
      <a:lvl6pPr marL="6095695" algn="l" defTabSz="1219139" rtl="0" eaLnBrk="1" latinLnBrk="0" hangingPunct="1">
        <a:defRPr sz="4800" kern="1200">
          <a:solidFill>
            <a:schemeClr val="tx1"/>
          </a:solidFill>
          <a:latin typeface="+mn-lt"/>
          <a:ea typeface="+mn-ea"/>
          <a:cs typeface="+mn-cs"/>
        </a:defRPr>
      </a:lvl6pPr>
      <a:lvl7pPr marL="7314834" algn="l" defTabSz="1219139" rtl="0" eaLnBrk="1" latinLnBrk="0" hangingPunct="1">
        <a:defRPr sz="4800" kern="1200">
          <a:solidFill>
            <a:schemeClr val="tx1"/>
          </a:solidFill>
          <a:latin typeface="+mn-lt"/>
          <a:ea typeface="+mn-ea"/>
          <a:cs typeface="+mn-cs"/>
        </a:defRPr>
      </a:lvl7pPr>
      <a:lvl8pPr marL="8533974" algn="l" defTabSz="1219139" rtl="0" eaLnBrk="1" latinLnBrk="0" hangingPunct="1">
        <a:defRPr sz="4800" kern="1200">
          <a:solidFill>
            <a:schemeClr val="tx1"/>
          </a:solidFill>
          <a:latin typeface="+mn-lt"/>
          <a:ea typeface="+mn-ea"/>
          <a:cs typeface="+mn-cs"/>
        </a:defRPr>
      </a:lvl8pPr>
      <a:lvl9pPr marL="9753113" algn="l" defTabSz="1219139"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jfi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ishare.web.unc.edu/team-member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mailto:hanna.saltis@curtin.edu.a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e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emf"/><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94"/>
            <a:ext cx="24384000" cy="13713857"/>
          </a:xfrm>
          <a:prstGeom prst="rect">
            <a:avLst/>
          </a:prstGeom>
        </p:spPr>
      </p:pic>
      <p:sp>
        <p:nvSpPr>
          <p:cNvPr id="16" name="Rectangle 15"/>
          <p:cNvSpPr/>
          <p:nvPr/>
        </p:nvSpPr>
        <p:spPr>
          <a:xfrm>
            <a:off x="-64986" y="43784"/>
            <a:ext cx="24448987" cy="13748416"/>
          </a:xfrm>
          <a:prstGeom prst="rect">
            <a:avLst/>
          </a:prstGeom>
          <a:gradFill flip="none" rotWithShape="1">
            <a:gsLst>
              <a:gs pos="33000">
                <a:srgbClr val="1E3453">
                  <a:alpha val="84000"/>
                </a:srgbClr>
              </a:gs>
              <a:gs pos="100000">
                <a:schemeClr val="accent2">
                  <a:alpha val="8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AU" dirty="0"/>
          </a:p>
        </p:txBody>
      </p:sp>
      <p:sp>
        <p:nvSpPr>
          <p:cNvPr id="18" name="Title 1"/>
          <p:cNvSpPr txBox="1">
            <a:spLocks/>
          </p:cNvSpPr>
          <p:nvPr/>
        </p:nvSpPr>
        <p:spPr>
          <a:xfrm>
            <a:off x="2634183" y="4291982"/>
            <a:ext cx="19115631" cy="361051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AU" sz="11500" dirty="0">
                <a:solidFill>
                  <a:schemeClr val="bg1"/>
                </a:solidFill>
                <a:latin typeface="+mj-lt"/>
                <a:cs typeface="Calibri Regular" charset="0"/>
              </a:rPr>
              <a:t>We are one but we are many:</a:t>
            </a:r>
            <a:endParaRPr lang="en-US" sz="11500" dirty="0">
              <a:solidFill>
                <a:schemeClr val="bg1"/>
              </a:solidFill>
              <a:latin typeface="+mj-lt"/>
              <a:cs typeface="Calibri Regular" charset="0"/>
            </a:endParaRPr>
          </a:p>
          <a:p>
            <a:r>
              <a:rPr lang="en-AU" sz="4800" dirty="0">
                <a:solidFill>
                  <a:schemeClr val="bg1"/>
                </a:solidFill>
                <a:latin typeface="+mj-lt"/>
                <a:cs typeface="Calibri Regular" charset="0"/>
              </a:rPr>
              <a:t>Implementing and disseminating the I-SHARE study </a:t>
            </a:r>
          </a:p>
          <a:p>
            <a:r>
              <a:rPr lang="en-AU" sz="4800" dirty="0">
                <a:solidFill>
                  <a:schemeClr val="bg1"/>
                </a:solidFill>
                <a:latin typeface="+mj-lt"/>
                <a:cs typeface="Calibri Regular" charset="0"/>
              </a:rPr>
              <a:t>in the context of a global pandemic.</a:t>
            </a:r>
            <a:endParaRPr lang="en-US" sz="4800" dirty="0">
              <a:solidFill>
                <a:schemeClr val="bg1"/>
              </a:solidFill>
              <a:latin typeface="+mj-lt"/>
              <a:cs typeface="Calibri Regular" charset="0"/>
            </a:endParaRPr>
          </a:p>
        </p:txBody>
      </p:sp>
      <p:sp>
        <p:nvSpPr>
          <p:cNvPr id="19" name="Subtitle 2"/>
          <p:cNvSpPr txBox="1">
            <a:spLocks/>
          </p:cNvSpPr>
          <p:nvPr/>
        </p:nvSpPr>
        <p:spPr>
          <a:xfrm>
            <a:off x="1122006" y="8617932"/>
            <a:ext cx="22139983" cy="3438806"/>
          </a:xfrm>
          <a:prstGeom prst="rect">
            <a:avLst/>
          </a:prstGeom>
        </p:spPr>
        <p:txBody>
          <a:bodyPr vert="horz" wrap="square" lIns="243820" tIns="121910" rIns="243820" bIns="121910" rtlCol="0">
            <a:sp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algn="ctr">
              <a:lnSpc>
                <a:spcPct val="80000"/>
              </a:lnSpc>
            </a:pPr>
            <a:r>
              <a:rPr lang="en-US" sz="3600" b="1" u="sng" dirty="0">
                <a:solidFill>
                  <a:schemeClr val="bg1"/>
                </a:solidFill>
                <a:latin typeface="+mn-lt"/>
                <a:cs typeface="Calibri Regular" charset="0"/>
              </a:rPr>
              <a:t>Hanna Saltis</a:t>
            </a:r>
            <a:r>
              <a:rPr lang="en-US" sz="3600" dirty="0">
                <a:solidFill>
                  <a:schemeClr val="bg1"/>
                </a:solidFill>
                <a:latin typeface="+mn-lt"/>
                <a:cs typeface="Calibri Regular" charset="0"/>
              </a:rPr>
              <a:t>, Jacqueline Hendriks, Sharyn Burns, Kristien Michielsen, Fiorella </a:t>
            </a:r>
            <a:r>
              <a:rPr lang="en-US" sz="3600" dirty="0" err="1">
                <a:solidFill>
                  <a:schemeClr val="bg1"/>
                </a:solidFill>
                <a:latin typeface="+mn-lt"/>
                <a:cs typeface="Calibri Regular" charset="0"/>
              </a:rPr>
              <a:t>Fajedelatorre</a:t>
            </a:r>
            <a:r>
              <a:rPr lang="en-US" sz="3600" dirty="0">
                <a:solidFill>
                  <a:schemeClr val="bg1"/>
                </a:solidFill>
                <a:latin typeface="+mn-lt"/>
                <a:cs typeface="Calibri Regular" charset="0"/>
              </a:rPr>
              <a:t>, </a:t>
            </a:r>
            <a:r>
              <a:rPr lang="en-US" sz="3600" dirty="0" err="1">
                <a:solidFill>
                  <a:schemeClr val="bg1"/>
                </a:solidFill>
                <a:latin typeface="+mn-lt"/>
                <a:cs typeface="Calibri Regular" charset="0"/>
              </a:rPr>
              <a:t>Simukai</a:t>
            </a:r>
            <a:r>
              <a:rPr lang="en-US" sz="3600" dirty="0">
                <a:solidFill>
                  <a:schemeClr val="bg1"/>
                </a:solidFill>
                <a:latin typeface="+mn-lt"/>
                <a:cs typeface="Calibri Regular" charset="0"/>
              </a:rPr>
              <a:t> </a:t>
            </a:r>
            <a:r>
              <a:rPr lang="en-US" sz="3600" dirty="0" err="1">
                <a:solidFill>
                  <a:schemeClr val="bg1"/>
                </a:solidFill>
                <a:latin typeface="+mn-lt"/>
                <a:cs typeface="Calibri Regular" charset="0"/>
              </a:rPr>
              <a:t>Shamuts</a:t>
            </a:r>
            <a:r>
              <a:rPr lang="en-US" sz="3600" dirty="0">
                <a:solidFill>
                  <a:schemeClr val="bg1"/>
                </a:solidFill>
                <a:latin typeface="+mn-lt"/>
                <a:cs typeface="Calibri Regular" charset="0"/>
              </a:rPr>
              <a:t>, Raquel Gomez, Johanna </a:t>
            </a:r>
            <a:r>
              <a:rPr lang="en-US" sz="3600" dirty="0" err="1">
                <a:solidFill>
                  <a:schemeClr val="bg1"/>
                </a:solidFill>
                <a:latin typeface="+mn-lt"/>
                <a:cs typeface="Calibri Regular" charset="0"/>
              </a:rPr>
              <a:t>Shroeder</a:t>
            </a:r>
            <a:r>
              <a:rPr lang="en-US" sz="3600" dirty="0">
                <a:solidFill>
                  <a:schemeClr val="bg1"/>
                </a:solidFill>
                <a:latin typeface="+mn-lt"/>
                <a:cs typeface="Calibri Regular" charset="0"/>
              </a:rPr>
              <a:t>, Gabrielle </a:t>
            </a:r>
            <a:r>
              <a:rPr lang="en-US" sz="3600" dirty="0" err="1">
                <a:solidFill>
                  <a:schemeClr val="bg1"/>
                </a:solidFill>
                <a:latin typeface="+mn-lt"/>
                <a:cs typeface="Calibri Regular" charset="0"/>
              </a:rPr>
              <a:t>Perotta</a:t>
            </a:r>
            <a:r>
              <a:rPr lang="en-US" sz="3600" dirty="0">
                <a:solidFill>
                  <a:schemeClr val="bg1"/>
                </a:solidFill>
                <a:latin typeface="+mn-lt"/>
                <a:cs typeface="Calibri Regular" charset="0"/>
              </a:rPr>
              <a:t>, Priya Kosana, Rocio Murad, &amp; Joseph Tucker</a:t>
            </a:r>
          </a:p>
          <a:p>
            <a:pPr algn="ctr">
              <a:lnSpc>
                <a:spcPct val="80000"/>
              </a:lnSpc>
            </a:pPr>
            <a:r>
              <a:rPr lang="en-US" sz="4300" b="1" dirty="0" err="1">
                <a:solidFill>
                  <a:schemeClr val="bg1"/>
                </a:solidFill>
                <a:latin typeface="+mn-lt"/>
                <a:cs typeface="Calibri Regular" charset="0"/>
              </a:rPr>
              <a:t>SiREN</a:t>
            </a:r>
            <a:r>
              <a:rPr lang="en-US" sz="4300" b="1" dirty="0">
                <a:solidFill>
                  <a:schemeClr val="bg1"/>
                </a:solidFill>
                <a:latin typeface="+mn-lt"/>
                <a:cs typeface="Calibri Regular" charset="0"/>
              </a:rPr>
              <a:t> Symposium, 2022</a:t>
            </a:r>
          </a:p>
          <a:p>
            <a:pPr algn="ctr">
              <a:lnSpc>
                <a:spcPct val="80000"/>
              </a:lnSpc>
            </a:pPr>
            <a:endParaRPr lang="en-US" sz="4300" b="1" dirty="0">
              <a:solidFill>
                <a:schemeClr val="bg1"/>
              </a:solidFill>
              <a:latin typeface="+mn-lt"/>
              <a:cs typeface="Calibri Regular" charset="0"/>
            </a:endParaRPr>
          </a:p>
          <a:p>
            <a:pPr algn="ctr">
              <a:lnSpc>
                <a:spcPct val="80000"/>
              </a:lnSpc>
            </a:pPr>
            <a:r>
              <a:rPr lang="en-US" sz="2000" baseline="30000" dirty="0">
                <a:solidFill>
                  <a:schemeClr val="bg1"/>
                </a:solidFill>
              </a:rPr>
              <a:t>1 </a:t>
            </a:r>
            <a:r>
              <a:rPr lang="en-US" sz="2000" dirty="0">
                <a:solidFill>
                  <a:schemeClr val="bg1"/>
                </a:solidFill>
              </a:rPr>
              <a:t>Collaboration for Evidence, Research and Impact in Public Health, Curtin University.</a:t>
            </a:r>
            <a:endParaRPr lang="en-AU" sz="2000" dirty="0">
              <a:solidFill>
                <a:schemeClr val="bg1"/>
              </a:solidFill>
            </a:endParaRPr>
          </a:p>
          <a:p>
            <a:pPr algn="ctr">
              <a:lnSpc>
                <a:spcPct val="80000"/>
              </a:lnSpc>
            </a:pPr>
            <a:endParaRPr lang="en-US" sz="4300" b="1" dirty="0">
              <a:solidFill>
                <a:schemeClr val="bg1"/>
              </a:solidFill>
              <a:latin typeface="+mn-lt"/>
              <a:cs typeface="Calibri Regular" charset="0"/>
            </a:endParaRPr>
          </a:p>
        </p:txBody>
      </p:sp>
      <p:sp>
        <p:nvSpPr>
          <p:cNvPr id="3" name="Rectangle 2"/>
          <p:cNvSpPr/>
          <p:nvPr/>
        </p:nvSpPr>
        <p:spPr>
          <a:xfrm>
            <a:off x="839679" y="11930959"/>
            <a:ext cx="22915063" cy="9387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0" bIns="45714" rtlCol="0" anchor="ctr"/>
          <a:lstStyle/>
          <a:p>
            <a:pPr algn="ctr"/>
            <a:r>
              <a:rPr lang="en-US" sz="3600" dirty="0">
                <a:cs typeface="Calibri Regular" charset="0"/>
              </a:rPr>
              <a:t>A global university 						Western Australia  | Dubai  |  Malaysia  |  Mauritius |  Singapore</a:t>
            </a:r>
          </a:p>
        </p:txBody>
      </p:sp>
      <p:sp>
        <p:nvSpPr>
          <p:cNvPr id="4" name="TextBox 3"/>
          <p:cNvSpPr txBox="1"/>
          <p:nvPr/>
        </p:nvSpPr>
        <p:spPr>
          <a:xfrm>
            <a:off x="16556436" y="-2086945"/>
            <a:ext cx="184707" cy="830889"/>
          </a:xfrm>
          <a:prstGeom prst="rect">
            <a:avLst/>
          </a:prstGeom>
          <a:noFill/>
        </p:spPr>
        <p:txBody>
          <a:bodyPr wrap="none" rtlCol="0">
            <a:spAutoFit/>
          </a:bodyPr>
          <a:lstStyle/>
          <a:p>
            <a:endParaRPr lang="en-US" dirty="0"/>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7206" y="712964"/>
            <a:ext cx="5467536" cy="964111"/>
          </a:xfrm>
          <a:prstGeom prst="rect">
            <a:avLst/>
          </a:prstGeom>
        </p:spPr>
      </p:pic>
    </p:spTree>
    <p:extLst>
      <p:ext uri="{BB962C8B-B14F-4D97-AF65-F5344CB8AC3E}">
        <p14:creationId xmlns:p14="http://schemas.microsoft.com/office/powerpoint/2010/main" val="607129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8823595" y="5551234"/>
            <a:ext cx="6799503" cy="257933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Results</a:t>
            </a:r>
          </a:p>
        </p:txBody>
      </p:sp>
    </p:spTree>
    <p:extLst>
      <p:ext uri="{BB962C8B-B14F-4D97-AF65-F5344CB8AC3E}">
        <p14:creationId xmlns:p14="http://schemas.microsoft.com/office/powerpoint/2010/main" val="1914258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4124110" y="5551234"/>
            <a:ext cx="16198486" cy="257933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Quantitative results</a:t>
            </a:r>
          </a:p>
        </p:txBody>
      </p:sp>
    </p:spTree>
    <p:extLst>
      <p:ext uri="{BB962C8B-B14F-4D97-AF65-F5344CB8AC3E}">
        <p14:creationId xmlns:p14="http://schemas.microsoft.com/office/powerpoint/2010/main" val="2879571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graphicFrame>
        <p:nvGraphicFramePr>
          <p:cNvPr id="7" name="Table 6">
            <a:extLst>
              <a:ext uri="{FF2B5EF4-FFF2-40B4-BE49-F238E27FC236}">
                <a16:creationId xmlns:a16="http://schemas.microsoft.com/office/drawing/2014/main" id="{C48120A5-1441-4FC3-88FF-5A9E50C92807}"/>
              </a:ext>
            </a:extLst>
          </p:cNvPr>
          <p:cNvGraphicFramePr>
            <a:graphicFrameLocks noGrp="1"/>
          </p:cNvGraphicFramePr>
          <p:nvPr>
            <p:extLst>
              <p:ext uri="{D42A27DB-BD31-4B8C-83A1-F6EECF244321}">
                <p14:modId xmlns:p14="http://schemas.microsoft.com/office/powerpoint/2010/main" val="3505765349"/>
              </p:ext>
            </p:extLst>
          </p:nvPr>
        </p:nvGraphicFramePr>
        <p:xfrm>
          <a:off x="2356802" y="2410224"/>
          <a:ext cx="19728120" cy="10543776"/>
        </p:xfrm>
        <a:graphic>
          <a:graphicData uri="http://schemas.openxmlformats.org/drawingml/2006/table">
            <a:tbl>
              <a:tblPr firstRow="1" lastRow="1" bandCol="1">
                <a:tableStyleId>{5C22544A-7EE6-4342-B048-85BDC9FD1C3A}</a:tableStyleId>
              </a:tblPr>
              <a:tblGrid>
                <a:gridCol w="4932030">
                  <a:extLst>
                    <a:ext uri="{9D8B030D-6E8A-4147-A177-3AD203B41FA5}">
                      <a16:colId xmlns:a16="http://schemas.microsoft.com/office/drawing/2014/main" val="2946587626"/>
                    </a:ext>
                  </a:extLst>
                </a:gridCol>
                <a:gridCol w="4932030">
                  <a:extLst>
                    <a:ext uri="{9D8B030D-6E8A-4147-A177-3AD203B41FA5}">
                      <a16:colId xmlns:a16="http://schemas.microsoft.com/office/drawing/2014/main" val="1248772691"/>
                    </a:ext>
                  </a:extLst>
                </a:gridCol>
                <a:gridCol w="4932030">
                  <a:extLst>
                    <a:ext uri="{9D8B030D-6E8A-4147-A177-3AD203B41FA5}">
                      <a16:colId xmlns:a16="http://schemas.microsoft.com/office/drawing/2014/main" val="4120923642"/>
                    </a:ext>
                  </a:extLst>
                </a:gridCol>
                <a:gridCol w="4932030">
                  <a:extLst>
                    <a:ext uri="{9D8B030D-6E8A-4147-A177-3AD203B41FA5}">
                      <a16:colId xmlns:a16="http://schemas.microsoft.com/office/drawing/2014/main" val="2894623015"/>
                    </a:ext>
                  </a:extLst>
                </a:gridCol>
              </a:tblGrid>
              <a:tr h="625342">
                <a:tc>
                  <a:txBody>
                    <a:bodyPr/>
                    <a:lstStyle/>
                    <a:p>
                      <a:pPr algn="ctr" fontAlgn="b"/>
                      <a:r>
                        <a:rPr lang="en-AU" sz="4000" b="1" i="0" u="none" strike="noStrike" dirty="0">
                          <a:solidFill>
                            <a:schemeClr val="bg1"/>
                          </a:solidFill>
                          <a:effectLst/>
                          <a:latin typeface="Arial" panose="020B0604020202020204" pitchFamily="34" charset="0"/>
                        </a:rPr>
                        <a:t>Country</a:t>
                      </a:r>
                    </a:p>
                  </a:txBody>
                  <a:tcPr marL="9525" marR="9525" marT="9525" marB="0" anchor="b"/>
                </a:tc>
                <a:tc>
                  <a:txBody>
                    <a:bodyPr/>
                    <a:lstStyle/>
                    <a:p>
                      <a:pPr algn="ctr" fontAlgn="b"/>
                      <a:r>
                        <a:rPr lang="en-AU" sz="4000" b="1" i="0" u="none" strike="noStrike" dirty="0">
                          <a:solidFill>
                            <a:schemeClr val="bg1"/>
                          </a:solidFill>
                          <a:effectLst/>
                          <a:latin typeface="Arial" panose="020B0604020202020204" pitchFamily="34" charset="0"/>
                        </a:rPr>
                        <a:t>N</a:t>
                      </a:r>
                    </a:p>
                  </a:txBody>
                  <a:tcPr marL="9525" marR="9525" marT="9525" marB="0" anchor="b"/>
                </a:tc>
                <a:tc>
                  <a:txBody>
                    <a:bodyPr/>
                    <a:lstStyle/>
                    <a:p>
                      <a:pPr algn="ctr" fontAlgn="b"/>
                      <a:r>
                        <a:rPr lang="en-AU" sz="4000" b="1" i="0" u="none" strike="noStrike" dirty="0">
                          <a:solidFill>
                            <a:schemeClr val="bg1"/>
                          </a:solidFill>
                          <a:effectLst/>
                          <a:latin typeface="Arial" panose="020B0604020202020204" pitchFamily="34" charset="0"/>
                        </a:rPr>
                        <a:t>Country</a:t>
                      </a:r>
                    </a:p>
                  </a:txBody>
                  <a:tcPr marL="9525" marR="9525" marT="9525" marB="0" anchor="b"/>
                </a:tc>
                <a:tc>
                  <a:txBody>
                    <a:bodyPr/>
                    <a:lstStyle/>
                    <a:p>
                      <a:pPr algn="ctr" fontAlgn="b"/>
                      <a:r>
                        <a:rPr lang="en-AU" sz="4000" b="1" i="0" u="none" strike="noStrike" dirty="0">
                          <a:solidFill>
                            <a:schemeClr val="bg1"/>
                          </a:solidFill>
                          <a:effectLst/>
                          <a:latin typeface="Arial" panose="020B0604020202020204" pitchFamily="34" charset="0"/>
                        </a:rPr>
                        <a:t>N</a:t>
                      </a:r>
                    </a:p>
                  </a:txBody>
                  <a:tcPr marL="9525" marR="9525" marT="9525" marB="0" anchor="b"/>
                </a:tc>
                <a:extLst>
                  <a:ext uri="{0D108BD9-81ED-4DB2-BD59-A6C34878D82A}">
                    <a16:rowId xmlns:a16="http://schemas.microsoft.com/office/drawing/2014/main" val="2984429640"/>
                  </a:ext>
                </a:extLst>
              </a:tr>
              <a:tr h="625342">
                <a:tc>
                  <a:txBody>
                    <a:bodyPr/>
                    <a:lstStyle/>
                    <a:p>
                      <a:pPr algn="ctr" fontAlgn="b"/>
                      <a:r>
                        <a:rPr lang="en-AU" sz="4000" u="none" strike="noStrike" dirty="0">
                          <a:effectLst/>
                        </a:rPr>
                        <a:t>Argentina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845</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Luxembourg</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568</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24718810"/>
                  </a:ext>
                </a:extLst>
              </a:tr>
              <a:tr h="566566">
                <a:tc>
                  <a:txBody>
                    <a:bodyPr/>
                    <a:lstStyle/>
                    <a:p>
                      <a:pPr algn="ctr" fontAlgn="b"/>
                      <a:r>
                        <a:rPr lang="en-AU" sz="4000" b="1" u="none" strike="noStrike" dirty="0">
                          <a:effectLst/>
                        </a:rPr>
                        <a:t>Australia</a:t>
                      </a:r>
                      <a:endParaRPr lang="en-AU" sz="40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b="1" u="none" strike="noStrike" dirty="0">
                          <a:effectLst/>
                        </a:rPr>
                        <a:t>561</a:t>
                      </a:r>
                      <a:endParaRPr lang="en-AU" sz="40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Malaysia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499</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48213877"/>
                  </a:ext>
                </a:extLst>
              </a:tr>
              <a:tr h="566566">
                <a:tc>
                  <a:txBody>
                    <a:bodyPr/>
                    <a:lstStyle/>
                    <a:p>
                      <a:pPr algn="ctr" fontAlgn="b"/>
                      <a:r>
                        <a:rPr lang="en-AU" sz="4000" u="none" strike="noStrike" dirty="0">
                          <a:effectLst/>
                        </a:rPr>
                        <a:t>Botswana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344</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Mexico</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1673</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56610929"/>
                  </a:ext>
                </a:extLst>
              </a:tr>
              <a:tr h="566566">
                <a:tc>
                  <a:txBody>
                    <a:bodyPr/>
                    <a:lstStyle/>
                    <a:p>
                      <a:pPr algn="ctr" fontAlgn="b"/>
                      <a:r>
                        <a:rPr lang="en-AU" sz="4000" u="none" strike="noStrike" dirty="0">
                          <a:solidFill>
                            <a:srgbClr val="FF0000"/>
                          </a:solidFill>
                          <a:effectLst/>
                        </a:rPr>
                        <a:t>Canada</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163</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Moldova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244</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53917796"/>
                  </a:ext>
                </a:extLst>
              </a:tr>
              <a:tr h="566566">
                <a:tc>
                  <a:txBody>
                    <a:bodyPr/>
                    <a:lstStyle/>
                    <a:p>
                      <a:pPr algn="ctr" fontAlgn="b"/>
                      <a:r>
                        <a:rPr lang="en-AU" sz="4000" u="none" strike="noStrike" dirty="0">
                          <a:effectLst/>
                        </a:rPr>
                        <a:t>China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827</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Mozambique</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66</a:t>
                      </a:r>
                      <a:endParaRPr lang="en-AU" sz="4000" b="0" i="0" u="none" strike="noStrike" dirty="0">
                        <a:solidFill>
                          <a:srgbClr val="FF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71422473"/>
                  </a:ext>
                </a:extLst>
              </a:tr>
              <a:tr h="566566">
                <a:tc>
                  <a:txBody>
                    <a:bodyPr/>
                    <a:lstStyle/>
                    <a:p>
                      <a:pPr algn="ctr" fontAlgn="b"/>
                      <a:r>
                        <a:rPr lang="en-AU" sz="4000" u="none" strike="noStrike" dirty="0">
                          <a:effectLst/>
                        </a:rPr>
                        <a:t>Colombia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2452</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Nigeria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231</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22262039"/>
                  </a:ext>
                </a:extLst>
              </a:tr>
              <a:tr h="566566">
                <a:tc>
                  <a:txBody>
                    <a:bodyPr/>
                    <a:lstStyle/>
                    <a:p>
                      <a:pPr algn="ctr" fontAlgn="b"/>
                      <a:r>
                        <a:rPr lang="en-AU" sz="4000" u="none" strike="noStrike" dirty="0">
                          <a:effectLst/>
                        </a:rPr>
                        <a:t>Czech</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1862</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Panama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960</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02112277"/>
                  </a:ext>
                </a:extLst>
              </a:tr>
              <a:tr h="566566">
                <a:tc>
                  <a:txBody>
                    <a:bodyPr/>
                    <a:lstStyle/>
                    <a:p>
                      <a:pPr algn="ctr" fontAlgn="b"/>
                      <a:r>
                        <a:rPr lang="en-AU" sz="4000" u="none" strike="noStrike" dirty="0">
                          <a:effectLst/>
                        </a:rPr>
                        <a:t>Denmark</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1001</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Portugal</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3323</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67206266"/>
                  </a:ext>
                </a:extLst>
              </a:tr>
              <a:tr h="566566">
                <a:tc>
                  <a:txBody>
                    <a:bodyPr/>
                    <a:lstStyle/>
                    <a:p>
                      <a:pPr algn="ctr" fontAlgn="b"/>
                      <a:r>
                        <a:rPr lang="en-AU" sz="4000" u="none" strike="noStrike" dirty="0">
                          <a:solidFill>
                            <a:srgbClr val="FF0000"/>
                          </a:solidFill>
                          <a:effectLst/>
                        </a:rPr>
                        <a:t>Egypt</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31</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Singapore</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566</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33033179"/>
                  </a:ext>
                </a:extLst>
              </a:tr>
              <a:tr h="625342">
                <a:tc>
                  <a:txBody>
                    <a:bodyPr/>
                    <a:lstStyle/>
                    <a:p>
                      <a:pPr algn="ctr" fontAlgn="b"/>
                      <a:r>
                        <a:rPr lang="en-AU" sz="4000" u="none" strike="noStrike">
                          <a:effectLst/>
                        </a:rPr>
                        <a:t>France</a:t>
                      </a:r>
                      <a:endParaRPr lang="en-AU" sz="4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1593</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South Africa</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29</a:t>
                      </a:r>
                      <a:endParaRPr lang="en-AU" sz="4000" b="0" i="0" u="none" strike="noStrike" dirty="0">
                        <a:solidFill>
                          <a:srgbClr val="FF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2733189"/>
                  </a:ext>
                </a:extLst>
              </a:tr>
              <a:tr h="566566">
                <a:tc>
                  <a:txBody>
                    <a:bodyPr/>
                    <a:lstStyle/>
                    <a:p>
                      <a:pPr algn="ctr" fontAlgn="b"/>
                      <a:r>
                        <a:rPr lang="en-AU" sz="4000" u="none" strike="noStrike">
                          <a:effectLst/>
                        </a:rPr>
                        <a:t>Germany</a:t>
                      </a:r>
                      <a:endParaRPr lang="en-AU" sz="4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612</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Spain</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295</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34123625"/>
                  </a:ext>
                </a:extLst>
              </a:tr>
              <a:tr h="566566">
                <a:tc>
                  <a:txBody>
                    <a:bodyPr/>
                    <a:lstStyle/>
                    <a:p>
                      <a:pPr algn="ctr" fontAlgn="b"/>
                      <a:r>
                        <a:rPr lang="en-AU" sz="4000" u="none" strike="noStrike" dirty="0">
                          <a:effectLst/>
                        </a:rPr>
                        <a:t>Italy</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329</a:t>
                      </a:r>
                      <a:endParaRPr lang="en-AU" sz="4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Sweden</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1307</a:t>
                      </a:r>
                      <a:endParaRPr lang="en-AU" sz="4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86937717"/>
                  </a:ext>
                </a:extLst>
              </a:tr>
              <a:tr h="566566">
                <a:tc>
                  <a:txBody>
                    <a:bodyPr/>
                    <a:lstStyle/>
                    <a:p>
                      <a:pPr algn="ctr" fontAlgn="b"/>
                      <a:r>
                        <a:rPr lang="en-AU" sz="4000" u="none" strike="noStrike" dirty="0">
                          <a:effectLst/>
                        </a:rPr>
                        <a:t>Kenya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243</a:t>
                      </a:r>
                      <a:endParaRPr lang="en-AU" sz="4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Uganda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212</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10985983"/>
                  </a:ext>
                </a:extLst>
              </a:tr>
              <a:tr h="566566">
                <a:tc>
                  <a:txBody>
                    <a:bodyPr/>
                    <a:lstStyle/>
                    <a:p>
                      <a:pPr algn="ctr" fontAlgn="b"/>
                      <a:r>
                        <a:rPr lang="en-AU" sz="4000" u="none" strike="noStrike" dirty="0">
                          <a:effectLst/>
                        </a:rPr>
                        <a:t>Latvia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a:effectLst/>
                        </a:rPr>
                        <a:t>1176</a:t>
                      </a:r>
                      <a:endParaRPr lang="en-AU" sz="40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Uruguay</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696</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5580940"/>
                  </a:ext>
                </a:extLst>
              </a:tr>
              <a:tr h="566566">
                <a:tc>
                  <a:txBody>
                    <a:bodyPr/>
                    <a:lstStyle/>
                    <a:p>
                      <a:pPr algn="ctr" fontAlgn="b"/>
                      <a:r>
                        <a:rPr lang="en-AU" sz="4000" u="none" strike="noStrike" dirty="0">
                          <a:solidFill>
                            <a:srgbClr val="FF0000"/>
                          </a:solidFill>
                          <a:effectLst/>
                        </a:rPr>
                        <a:t>Lebanon</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solidFill>
                            <a:srgbClr val="FF0000"/>
                          </a:solidFill>
                          <a:effectLst/>
                        </a:rPr>
                        <a:t>54</a:t>
                      </a:r>
                      <a:endParaRPr lang="en-AU" sz="4000" b="0" i="0" u="none" strike="noStrike" dirty="0">
                        <a:solidFill>
                          <a:srgbClr val="FF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USA</a:t>
                      </a:r>
                      <a:endParaRPr lang="en-AU" sz="4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AU" sz="4000" u="none" strike="noStrike" dirty="0">
                          <a:effectLst/>
                        </a:rPr>
                        <a:t>305</a:t>
                      </a:r>
                      <a:endParaRPr lang="en-AU" sz="4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3307622"/>
                  </a:ext>
                </a:extLst>
              </a:tr>
              <a:tr h="566566">
                <a:tc gridSpan="2">
                  <a:txBody>
                    <a:bodyPr/>
                    <a:lstStyle/>
                    <a:p>
                      <a:pPr algn="l" fontAlgn="b"/>
                      <a:r>
                        <a:rPr lang="en-AU" sz="4000" u="none" strike="noStrike" dirty="0">
                          <a:effectLst/>
                        </a:rPr>
                        <a:t>Total   </a:t>
                      </a:r>
                      <a:endParaRPr lang="en-AU" sz="4000" b="0" i="0" u="none" strike="noStrike" dirty="0">
                        <a:solidFill>
                          <a:srgbClr val="000000"/>
                        </a:solidFill>
                        <a:effectLst/>
                        <a:latin typeface="Arial" panose="020B0604020202020204" pitchFamily="34" charset="0"/>
                      </a:endParaRPr>
                    </a:p>
                  </a:txBody>
                  <a:tcPr marL="9525" marR="9525" marT="9525" marB="0" anchor="b"/>
                </a:tc>
                <a:tc hMerge="1">
                  <a:txBody>
                    <a:bodyPr/>
                    <a:lstStyle/>
                    <a:p>
                      <a:pPr algn="l" fontAlgn="b"/>
                      <a:endParaRPr lang="en-AU" sz="44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l" fontAlgn="b"/>
                      <a:r>
                        <a:rPr lang="en-AU" sz="4000" u="none" strike="noStrike" dirty="0">
                          <a:effectLst/>
                        </a:rPr>
                        <a:t> 23067</a:t>
                      </a:r>
                      <a:endParaRPr lang="en-AU" sz="4000" b="0" i="0" u="none" strike="noStrike" dirty="0">
                        <a:solidFill>
                          <a:srgbClr val="000000"/>
                        </a:solidFill>
                        <a:effectLst/>
                        <a:latin typeface="Arial" panose="020B0604020202020204" pitchFamily="34" charset="0"/>
                      </a:endParaRPr>
                    </a:p>
                  </a:txBody>
                  <a:tcPr marL="9525" marR="9525" marT="9525" marB="0" anchor="b"/>
                </a:tc>
                <a:tc hMerge="1">
                  <a:txBody>
                    <a:bodyPr/>
                    <a:lstStyle/>
                    <a:p>
                      <a:pPr algn="l" fontAlgn="b"/>
                      <a:endParaRPr lang="en-AU" sz="4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7128400"/>
                  </a:ext>
                </a:extLst>
              </a:tr>
            </a:tbl>
          </a:graphicData>
        </a:graphic>
      </p:graphicFrame>
      <p:sp>
        <p:nvSpPr>
          <p:cNvPr id="8" name="Title 20">
            <a:extLst>
              <a:ext uri="{FF2B5EF4-FFF2-40B4-BE49-F238E27FC236}">
                <a16:creationId xmlns:a16="http://schemas.microsoft.com/office/drawing/2014/main" id="{F6D0E8E0-9EA9-4A0D-8B4E-BF8BA71264BB}"/>
              </a:ext>
            </a:extLst>
          </p:cNvPr>
          <p:cNvSpPr txBox="1">
            <a:spLocks/>
          </p:cNvSpPr>
          <p:nvPr/>
        </p:nvSpPr>
        <p:spPr>
          <a:xfrm>
            <a:off x="2773869" y="1317256"/>
            <a:ext cx="18893987" cy="851405"/>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797" dirty="0">
                <a:solidFill>
                  <a:schemeClr val="accent4"/>
                </a:solidFill>
                <a:latin typeface="Calibri" charset="0"/>
                <a:ea typeface="Calibri" charset="0"/>
                <a:cs typeface="Calibri" charset="0"/>
              </a:rPr>
              <a:t>I-SHARE </a:t>
            </a:r>
            <a:r>
              <a:rPr lang="en-US" sz="8000" dirty="0">
                <a:solidFill>
                  <a:schemeClr val="accent4"/>
                </a:solidFill>
                <a:latin typeface="Calibri" charset="0"/>
                <a:ea typeface="Calibri" charset="0"/>
                <a:cs typeface="Calibri" charset="0"/>
              </a:rPr>
              <a:t>Participation</a:t>
            </a:r>
            <a:endParaRPr lang="en-US" sz="8797" dirty="0">
              <a:solidFill>
                <a:schemeClr val="accent4"/>
              </a:solidFill>
              <a:latin typeface="Calibri" charset="0"/>
              <a:ea typeface="Calibri" charset="0"/>
              <a:cs typeface="Calibri" charset="0"/>
            </a:endParaRPr>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Tree>
    <p:extLst>
      <p:ext uri="{BB962C8B-B14F-4D97-AF65-F5344CB8AC3E}">
        <p14:creationId xmlns:p14="http://schemas.microsoft.com/office/powerpoint/2010/main" val="2146008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25331" y="2680939"/>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endParaRPr lang="en-US" sz="3600" dirty="0">
              <a:solidFill>
                <a:schemeClr val="tx2"/>
              </a:solidFill>
              <a:cs typeface="Calibri Regular" charset="0"/>
            </a:endParaRPr>
          </a:p>
        </p:txBody>
      </p:sp>
      <p:sp>
        <p:nvSpPr>
          <p:cNvPr id="21" name="Title 20"/>
          <p:cNvSpPr txBox="1">
            <a:spLocks/>
          </p:cNvSpPr>
          <p:nvPr/>
        </p:nvSpPr>
        <p:spPr>
          <a:xfrm>
            <a:off x="1354312" y="888245"/>
            <a:ext cx="21602828"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532" dirty="0">
                <a:solidFill>
                  <a:schemeClr val="accent4"/>
                </a:solidFill>
                <a:latin typeface="+mn-lt"/>
                <a:cs typeface="Calibri Regular" charset="0"/>
              </a:rPr>
              <a:t>Quantitative Results</a:t>
            </a:r>
          </a:p>
        </p:txBody>
      </p:sp>
      <p:sp>
        <p:nvSpPr>
          <p:cNvPr id="11" name="Subtitle 2">
            <a:extLst>
              <a:ext uri="{FF2B5EF4-FFF2-40B4-BE49-F238E27FC236}">
                <a16:creationId xmlns:a16="http://schemas.microsoft.com/office/drawing/2014/main" id="{AADBFEC6-CAE1-5C4F-B944-80D1B5232742}"/>
              </a:ext>
            </a:extLst>
          </p:cNvPr>
          <p:cNvSpPr txBox="1">
            <a:spLocks/>
          </p:cNvSpPr>
          <p:nvPr/>
        </p:nvSpPr>
        <p:spPr>
          <a:xfrm>
            <a:off x="11658671" y="2833339"/>
            <a:ext cx="11717510" cy="8749061"/>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endParaRPr lang="en-US" sz="4000" i="1" dirty="0">
              <a:solidFill>
                <a:schemeClr val="accent4"/>
              </a:solidFill>
              <a:cs typeface="Calibri Regular" charset="0"/>
            </a:endParaRPr>
          </a:p>
        </p:txBody>
      </p:sp>
      <p:graphicFrame>
        <p:nvGraphicFramePr>
          <p:cNvPr id="10" name="Chart 9">
            <a:extLst>
              <a:ext uri="{FF2B5EF4-FFF2-40B4-BE49-F238E27FC236}">
                <a16:creationId xmlns:a16="http://schemas.microsoft.com/office/drawing/2014/main" id="{094ED1C5-BF1C-4E94-9BAD-159C9302F76E}"/>
              </a:ext>
            </a:extLst>
          </p:cNvPr>
          <p:cNvGraphicFramePr>
            <a:graphicFrameLocks/>
          </p:cNvGraphicFramePr>
          <p:nvPr>
            <p:extLst>
              <p:ext uri="{D42A27DB-BD31-4B8C-83A1-F6EECF244321}">
                <p14:modId xmlns:p14="http://schemas.microsoft.com/office/powerpoint/2010/main" val="3455015475"/>
              </p:ext>
            </p:extLst>
          </p:nvPr>
        </p:nvGraphicFramePr>
        <p:xfrm>
          <a:off x="891182" y="2242799"/>
          <a:ext cx="11681747" cy="112937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7E4D487-28CD-4AEC-961D-A0FC4CCB44BB}"/>
              </a:ext>
            </a:extLst>
          </p:cNvPr>
          <p:cNvGraphicFramePr>
            <a:graphicFrameLocks/>
          </p:cNvGraphicFramePr>
          <p:nvPr>
            <p:extLst>
              <p:ext uri="{D42A27DB-BD31-4B8C-83A1-F6EECF244321}">
                <p14:modId xmlns:p14="http://schemas.microsoft.com/office/powerpoint/2010/main" val="910520417"/>
              </p:ext>
            </p:extLst>
          </p:nvPr>
        </p:nvGraphicFramePr>
        <p:xfrm>
          <a:off x="12868821" y="2242799"/>
          <a:ext cx="11208503" cy="103178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4612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C4DED73-1799-4667-870D-6CF867BD8C0E}"/>
              </a:ext>
            </a:extLst>
          </p:cNvPr>
          <p:cNvGraphicFramePr>
            <a:graphicFrameLocks/>
          </p:cNvGraphicFramePr>
          <p:nvPr>
            <p:extLst>
              <p:ext uri="{D42A27DB-BD31-4B8C-83A1-F6EECF244321}">
                <p14:modId xmlns:p14="http://schemas.microsoft.com/office/powerpoint/2010/main" val="1488780760"/>
              </p:ext>
            </p:extLst>
          </p:nvPr>
        </p:nvGraphicFramePr>
        <p:xfrm>
          <a:off x="795523" y="2540131"/>
          <a:ext cx="11516782" cy="9448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E17C075F-5AC4-4EBD-BCB0-1E4E0F508A3A}"/>
              </a:ext>
            </a:extLst>
          </p:cNvPr>
          <p:cNvGraphicFramePr>
            <a:graphicFrameLocks/>
          </p:cNvGraphicFramePr>
          <p:nvPr>
            <p:extLst>
              <p:ext uri="{D42A27DB-BD31-4B8C-83A1-F6EECF244321}">
                <p14:modId xmlns:p14="http://schemas.microsoft.com/office/powerpoint/2010/main" val="2800861821"/>
              </p:ext>
            </p:extLst>
          </p:nvPr>
        </p:nvGraphicFramePr>
        <p:xfrm>
          <a:off x="12531375" y="2491363"/>
          <a:ext cx="11190818" cy="109728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04F8139-ADDA-4879-B760-DC1ED8210463}"/>
              </a:ext>
            </a:extLst>
          </p:cNvPr>
          <p:cNvSpPr txBox="1"/>
          <p:nvPr/>
        </p:nvSpPr>
        <p:spPr>
          <a:xfrm>
            <a:off x="12552711" y="12351602"/>
            <a:ext cx="2720475" cy="830997"/>
          </a:xfrm>
          <a:prstGeom prst="rect">
            <a:avLst/>
          </a:prstGeom>
          <a:noFill/>
        </p:spPr>
        <p:txBody>
          <a:bodyPr wrap="square" rtlCol="0">
            <a:spAutoFit/>
          </a:bodyPr>
          <a:lstStyle/>
          <a:p>
            <a:r>
              <a:rPr lang="en-AU" dirty="0">
                <a:solidFill>
                  <a:schemeClr val="tx1">
                    <a:lumMod val="65000"/>
                    <a:lumOff val="35000"/>
                  </a:schemeClr>
                </a:solidFill>
              </a:rPr>
              <a:t>**n = 27 </a:t>
            </a:r>
            <a:r>
              <a:rPr lang="en-AU" sz="4000" dirty="0">
                <a:solidFill>
                  <a:schemeClr val="tx1">
                    <a:lumMod val="65000"/>
                    <a:lumOff val="35000"/>
                  </a:schemeClr>
                </a:solidFill>
              </a:rPr>
              <a:t> </a:t>
            </a:r>
          </a:p>
        </p:txBody>
      </p:sp>
      <p:sp>
        <p:nvSpPr>
          <p:cNvPr id="6" name="TextBox 5">
            <a:extLst>
              <a:ext uri="{FF2B5EF4-FFF2-40B4-BE49-F238E27FC236}">
                <a16:creationId xmlns:a16="http://schemas.microsoft.com/office/drawing/2014/main" id="{A0196742-E43F-46D6-A8C5-B9DE30B3F421}"/>
              </a:ext>
            </a:extLst>
          </p:cNvPr>
          <p:cNvSpPr txBox="1"/>
          <p:nvPr/>
        </p:nvSpPr>
        <p:spPr>
          <a:xfrm>
            <a:off x="850397" y="12351603"/>
            <a:ext cx="2994525" cy="830997"/>
          </a:xfrm>
          <a:prstGeom prst="rect">
            <a:avLst/>
          </a:prstGeom>
          <a:noFill/>
        </p:spPr>
        <p:txBody>
          <a:bodyPr wrap="square">
            <a:spAutoFit/>
          </a:bodyPr>
          <a:lstStyle/>
          <a:p>
            <a:r>
              <a:rPr lang="en-AU" sz="4800" dirty="0">
                <a:solidFill>
                  <a:schemeClr val="tx1">
                    <a:lumMod val="65000"/>
                    <a:lumOff val="35000"/>
                  </a:schemeClr>
                </a:solidFill>
              </a:rPr>
              <a:t>*n = 30 </a:t>
            </a:r>
            <a:endParaRPr lang="en-AU" dirty="0"/>
          </a:p>
        </p:txBody>
      </p:sp>
      <p:sp>
        <p:nvSpPr>
          <p:cNvPr id="7" name="Title 20">
            <a:extLst>
              <a:ext uri="{FF2B5EF4-FFF2-40B4-BE49-F238E27FC236}">
                <a16:creationId xmlns:a16="http://schemas.microsoft.com/office/drawing/2014/main" id="{B48960F0-D981-BB15-F9A1-DEC1009062D5}"/>
              </a:ext>
            </a:extLst>
          </p:cNvPr>
          <p:cNvSpPr txBox="1">
            <a:spLocks/>
          </p:cNvSpPr>
          <p:nvPr/>
        </p:nvSpPr>
        <p:spPr>
          <a:xfrm>
            <a:off x="1354312" y="888245"/>
            <a:ext cx="21602828"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532" dirty="0">
                <a:solidFill>
                  <a:schemeClr val="accent4"/>
                </a:solidFill>
                <a:latin typeface="+mn-lt"/>
                <a:cs typeface="Calibri Regular" charset="0"/>
              </a:rPr>
              <a:t>Quantitative Results</a:t>
            </a:r>
          </a:p>
        </p:txBody>
      </p:sp>
    </p:spTree>
    <p:extLst>
      <p:ext uri="{BB962C8B-B14F-4D97-AF65-F5344CB8AC3E}">
        <p14:creationId xmlns:p14="http://schemas.microsoft.com/office/powerpoint/2010/main" val="424225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4698244" y="5551234"/>
            <a:ext cx="15050223" cy="257933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Qualitative results</a:t>
            </a:r>
          </a:p>
        </p:txBody>
      </p:sp>
    </p:spTree>
    <p:extLst>
      <p:ext uri="{BB962C8B-B14F-4D97-AF65-F5344CB8AC3E}">
        <p14:creationId xmlns:p14="http://schemas.microsoft.com/office/powerpoint/2010/main" val="2423028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25331" y="3322645"/>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AU" sz="5400" i="1" dirty="0">
                <a:solidFill>
                  <a:schemeClr val="tx1">
                    <a:lumMod val="65000"/>
                    <a:lumOff val="35000"/>
                  </a:schemeClr>
                </a:solidFill>
                <a:cs typeface="Calibri Regular" charset="0"/>
              </a:rPr>
              <a:t>“We tried to use different approaches (e.g., social media, university contacts, press releases to media, partnership with organizations in the field of SRH, etc.) and this had finally worked after a lot of investment and time”.  ~ Portugal (n = 3323)</a:t>
            </a:r>
            <a:endParaRPr lang="en-US" sz="5400" i="1" dirty="0">
              <a:solidFill>
                <a:schemeClr val="tx1">
                  <a:lumMod val="65000"/>
                  <a:lumOff val="35000"/>
                </a:schemeClr>
              </a:solidFill>
              <a:cs typeface="Calibri Regular" charset="0"/>
            </a:endParaRPr>
          </a:p>
          <a:p>
            <a:pPr marL="0" indent="0">
              <a:lnSpc>
                <a:spcPct val="120000"/>
              </a:lnSpc>
              <a:spcBef>
                <a:spcPts val="1200"/>
              </a:spcBef>
              <a:buNone/>
            </a:pPr>
            <a:endParaRPr lang="en-US" sz="5400" i="1" dirty="0">
              <a:solidFill>
                <a:schemeClr val="tx1">
                  <a:lumMod val="65000"/>
                  <a:lumOff val="35000"/>
                </a:schemeClr>
              </a:solidFill>
              <a:cs typeface="Calibri Regular" charset="0"/>
            </a:endParaRPr>
          </a:p>
        </p:txBody>
      </p:sp>
      <p:sp>
        <p:nvSpPr>
          <p:cNvPr id="21" name="Title 20"/>
          <p:cNvSpPr txBox="1">
            <a:spLocks/>
          </p:cNvSpPr>
          <p:nvPr/>
        </p:nvSpPr>
        <p:spPr>
          <a:xfrm>
            <a:off x="12725331" y="1743481"/>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AU" sz="6600" dirty="0">
                <a:solidFill>
                  <a:schemeClr val="accent4"/>
                </a:solidFill>
                <a:latin typeface="+mn-lt"/>
                <a:cs typeface="Calibri Regular" charset="0"/>
              </a:rPr>
              <a:t>A crash course in adaptation and flexibility. </a:t>
            </a:r>
            <a:endParaRPr lang="en-US" sz="6600" dirty="0">
              <a:solidFill>
                <a:schemeClr val="accent4"/>
              </a:solidFill>
              <a:latin typeface="+mn-lt"/>
              <a:cs typeface="Calibri Regular" charset="0"/>
            </a:endParaRPr>
          </a:p>
        </p:txBody>
      </p:sp>
      <p:pic>
        <p:nvPicPr>
          <p:cNvPr id="2" name="Picture 1"/>
          <p:cNvPicPr>
            <a:picLocks noChangeAspect="1"/>
          </p:cNvPicPr>
          <p:nvPr/>
        </p:nvPicPr>
        <p:blipFill>
          <a:blip r:embed="rId4"/>
          <a:srcRect/>
          <a:stretch/>
        </p:blipFill>
        <p:spPr>
          <a:xfrm>
            <a:off x="0" y="10993"/>
            <a:ext cx="12217600" cy="13743082"/>
          </a:xfrm>
          <a:prstGeom prst="rect">
            <a:avLst/>
          </a:prstGeom>
        </p:spPr>
      </p:pic>
    </p:spTree>
    <p:extLst>
      <p:ext uri="{BB962C8B-B14F-4D97-AF65-F5344CB8AC3E}">
        <p14:creationId xmlns:p14="http://schemas.microsoft.com/office/powerpoint/2010/main" val="188921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25331" y="3322645"/>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AU" sz="5400" i="1" dirty="0">
                <a:solidFill>
                  <a:schemeClr val="tx1">
                    <a:lumMod val="65000"/>
                    <a:lumOff val="35000"/>
                  </a:schemeClr>
                </a:solidFill>
                <a:cs typeface="Calibri Regular" charset="0"/>
              </a:rPr>
              <a:t>“We involved young scientists - students and an Ob/Gyn resident - it helped a lot for using social media, promoting the I-SHARE among young people and later during the qualitative research part.”  Latvia (n = 1176)</a:t>
            </a:r>
            <a:endParaRPr lang="en-US" sz="5400" i="1" dirty="0">
              <a:solidFill>
                <a:schemeClr val="tx1">
                  <a:lumMod val="65000"/>
                  <a:lumOff val="35000"/>
                </a:schemeClr>
              </a:solidFill>
              <a:cs typeface="Calibri Regular" charset="0"/>
            </a:endParaRPr>
          </a:p>
          <a:p>
            <a:pPr marL="0" indent="0">
              <a:lnSpc>
                <a:spcPct val="120000"/>
              </a:lnSpc>
              <a:spcBef>
                <a:spcPts val="1200"/>
              </a:spcBef>
              <a:buNone/>
            </a:pPr>
            <a:endParaRPr lang="en-US" sz="6000" i="1" dirty="0">
              <a:solidFill>
                <a:schemeClr val="accent4"/>
              </a:solidFill>
              <a:cs typeface="Calibri Regular" charset="0"/>
            </a:endParaRPr>
          </a:p>
        </p:txBody>
      </p:sp>
      <p:sp>
        <p:nvSpPr>
          <p:cNvPr id="21" name="Title 20"/>
          <p:cNvSpPr txBox="1">
            <a:spLocks/>
          </p:cNvSpPr>
          <p:nvPr/>
        </p:nvSpPr>
        <p:spPr>
          <a:xfrm>
            <a:off x="12725331" y="1743481"/>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AU" sz="6600" dirty="0">
                <a:solidFill>
                  <a:schemeClr val="accent4"/>
                </a:solidFill>
                <a:latin typeface="+mn-lt"/>
                <a:cs typeface="Calibri Regular" charset="0"/>
              </a:rPr>
              <a:t>Better together: Collaboration and Partnerships. </a:t>
            </a:r>
            <a:endParaRPr lang="en-US" sz="6600" dirty="0">
              <a:solidFill>
                <a:schemeClr val="accent4"/>
              </a:solidFill>
              <a:latin typeface="+mn-lt"/>
              <a:cs typeface="Calibri Regular" charset="0"/>
            </a:endParaRPr>
          </a:p>
        </p:txBody>
      </p:sp>
      <p:pic>
        <p:nvPicPr>
          <p:cNvPr id="8" name="Picture 7">
            <a:extLst>
              <a:ext uri="{FF2B5EF4-FFF2-40B4-BE49-F238E27FC236}">
                <a16:creationId xmlns:a16="http://schemas.microsoft.com/office/drawing/2014/main" id="{EFB9EECC-D954-C8CC-11C3-7F85C7107AF1}"/>
              </a:ext>
            </a:extLst>
          </p:cNvPr>
          <p:cNvPicPr>
            <a:picLocks noChangeAspect="1"/>
          </p:cNvPicPr>
          <p:nvPr/>
        </p:nvPicPr>
        <p:blipFill>
          <a:blip r:embed="rId4"/>
          <a:srcRect/>
          <a:stretch/>
        </p:blipFill>
        <p:spPr>
          <a:xfrm>
            <a:off x="0" y="10993"/>
            <a:ext cx="12217600" cy="13743082"/>
          </a:xfrm>
          <a:prstGeom prst="rect">
            <a:avLst/>
          </a:prstGeom>
        </p:spPr>
      </p:pic>
    </p:spTree>
    <p:extLst>
      <p:ext uri="{BB962C8B-B14F-4D97-AF65-F5344CB8AC3E}">
        <p14:creationId xmlns:p14="http://schemas.microsoft.com/office/powerpoint/2010/main" val="119978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868821" y="3138813"/>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AU" sz="4000" i="1" dirty="0">
                <a:solidFill>
                  <a:schemeClr val="tx1">
                    <a:lumMod val="65000"/>
                    <a:lumOff val="35000"/>
                  </a:schemeClr>
                </a:solidFill>
                <a:cs typeface="Calibri Regular" charset="0"/>
              </a:rPr>
              <a:t>“By the time we sent the survey out the population had fatigue for COVID surveys, and the lockdown levels had changed a couple of times”. ~ South Africa (n = 29)</a:t>
            </a:r>
          </a:p>
          <a:p>
            <a:pPr marL="0" indent="0">
              <a:lnSpc>
                <a:spcPct val="120000"/>
              </a:lnSpc>
              <a:spcBef>
                <a:spcPts val="1200"/>
              </a:spcBef>
              <a:buNone/>
            </a:pPr>
            <a:endParaRPr lang="en-AU" sz="4000" i="1" dirty="0">
              <a:solidFill>
                <a:schemeClr val="tx1">
                  <a:lumMod val="65000"/>
                  <a:lumOff val="35000"/>
                </a:schemeClr>
              </a:solidFill>
              <a:cs typeface="Calibri Regular" charset="0"/>
            </a:endParaRPr>
          </a:p>
          <a:p>
            <a:pPr marL="0" indent="0">
              <a:lnSpc>
                <a:spcPct val="120000"/>
              </a:lnSpc>
              <a:spcBef>
                <a:spcPts val="1200"/>
              </a:spcBef>
              <a:buNone/>
            </a:pPr>
            <a:r>
              <a:rPr lang="en-AU" sz="4000" i="1" dirty="0">
                <a:solidFill>
                  <a:schemeClr val="tx1">
                    <a:lumMod val="65000"/>
                    <a:lumOff val="35000"/>
                  </a:schemeClr>
                </a:solidFill>
                <a:cs typeface="Calibri Regular" charset="0"/>
              </a:rPr>
              <a:t>“Recruitment may be easier when we are in a specific lockdown.” ~ Australia (n = 531)</a:t>
            </a:r>
          </a:p>
          <a:p>
            <a:pPr marL="0" indent="0">
              <a:lnSpc>
                <a:spcPct val="120000"/>
              </a:lnSpc>
              <a:spcBef>
                <a:spcPts val="1200"/>
              </a:spcBef>
              <a:buNone/>
            </a:pPr>
            <a:endParaRPr lang="en-AU" sz="4000" i="1" dirty="0">
              <a:solidFill>
                <a:schemeClr val="tx1">
                  <a:lumMod val="65000"/>
                  <a:lumOff val="35000"/>
                </a:schemeClr>
              </a:solidFill>
              <a:cs typeface="Calibri Regular" charset="0"/>
            </a:endParaRPr>
          </a:p>
          <a:p>
            <a:pPr marL="0" indent="0">
              <a:lnSpc>
                <a:spcPct val="120000"/>
              </a:lnSpc>
              <a:spcBef>
                <a:spcPts val="1200"/>
              </a:spcBef>
              <a:buNone/>
            </a:pPr>
            <a:r>
              <a:rPr lang="en-AU" sz="4000" i="1" dirty="0">
                <a:solidFill>
                  <a:schemeClr val="tx1">
                    <a:lumMod val="65000"/>
                    <a:lumOff val="35000"/>
                  </a:schemeClr>
                </a:solidFill>
                <a:cs typeface="Calibri Regular" charset="0"/>
              </a:rPr>
              <a:t>“COVID-19 was a big challenge and the economic and humanitarian crisis in the country made it impossible for people to get attracted to the survey.” ~ Lebanon (n = 54)</a:t>
            </a:r>
            <a:endParaRPr lang="en-US" sz="4000" i="1" dirty="0">
              <a:solidFill>
                <a:schemeClr val="tx1">
                  <a:lumMod val="65000"/>
                  <a:lumOff val="35000"/>
                </a:schemeClr>
              </a:solidFill>
              <a:cs typeface="Calibri Regular" charset="0"/>
            </a:endParaRPr>
          </a:p>
          <a:p>
            <a:pPr marL="0" indent="0">
              <a:lnSpc>
                <a:spcPct val="120000"/>
              </a:lnSpc>
              <a:spcBef>
                <a:spcPts val="1200"/>
              </a:spcBef>
              <a:buNone/>
            </a:pPr>
            <a:endParaRPr lang="en-US" sz="4400" i="1" dirty="0">
              <a:solidFill>
                <a:schemeClr val="accent4"/>
              </a:solidFill>
              <a:cs typeface="Calibri Regular" charset="0"/>
            </a:endParaRPr>
          </a:p>
          <a:p>
            <a:pPr marL="0" indent="0">
              <a:lnSpc>
                <a:spcPct val="120000"/>
              </a:lnSpc>
              <a:spcBef>
                <a:spcPts val="1200"/>
              </a:spcBef>
              <a:buNone/>
            </a:pPr>
            <a:endParaRPr lang="en-US" sz="4400" i="1" dirty="0">
              <a:solidFill>
                <a:schemeClr val="accent4"/>
              </a:solidFill>
              <a:cs typeface="Calibri Regular" charset="0"/>
            </a:endParaRP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AU" sz="6600" dirty="0">
                <a:solidFill>
                  <a:schemeClr val="accent4"/>
                </a:solidFill>
                <a:latin typeface="+mn-lt"/>
                <a:cs typeface="Calibri Regular" charset="0"/>
              </a:rPr>
              <a:t>Same but different: Homogeneity and heterogeneity of countries.</a:t>
            </a:r>
            <a:endParaRPr lang="en-US" sz="6600" dirty="0">
              <a:solidFill>
                <a:schemeClr val="accent4"/>
              </a:solidFill>
              <a:latin typeface="+mn-lt"/>
              <a:cs typeface="Calibri Regular" charset="0"/>
            </a:endParaRPr>
          </a:p>
        </p:txBody>
      </p:sp>
      <p:pic>
        <p:nvPicPr>
          <p:cNvPr id="2" name="Picture 1"/>
          <p:cNvPicPr>
            <a:picLocks noChangeAspect="1"/>
          </p:cNvPicPr>
          <p:nvPr/>
        </p:nvPicPr>
        <p:blipFill>
          <a:blip r:embed="rId4"/>
          <a:srcRect/>
          <a:stretch/>
        </p:blipFill>
        <p:spPr>
          <a:xfrm>
            <a:off x="0" y="26233"/>
            <a:ext cx="12217599" cy="13743082"/>
          </a:xfrm>
          <a:prstGeom prst="rect">
            <a:avLst/>
          </a:prstGeom>
        </p:spPr>
      </p:pic>
    </p:spTree>
    <p:extLst>
      <p:ext uri="{BB962C8B-B14F-4D97-AF65-F5344CB8AC3E}">
        <p14:creationId xmlns:p14="http://schemas.microsoft.com/office/powerpoint/2010/main" val="160505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25331" y="2203540"/>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endParaRPr lang="en-US" sz="4000" i="1" dirty="0">
              <a:solidFill>
                <a:schemeClr val="tx1">
                  <a:lumMod val="65000"/>
                  <a:lumOff val="35000"/>
                </a:schemeClr>
              </a:solidFill>
              <a:cs typeface="Calibri Regular" charset="0"/>
            </a:endParaRP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6600" dirty="0">
                <a:solidFill>
                  <a:schemeClr val="accent4"/>
                </a:solidFill>
                <a:latin typeface="+mn-lt"/>
                <a:cs typeface="Calibri Regular" charset="0"/>
              </a:rPr>
              <a:t>All things are not equal in a pandemic.</a:t>
            </a:r>
          </a:p>
        </p:txBody>
      </p:sp>
      <p:pic>
        <p:nvPicPr>
          <p:cNvPr id="2" name="Picture 1"/>
          <p:cNvPicPr>
            <a:picLocks noChangeAspect="1"/>
          </p:cNvPicPr>
          <p:nvPr/>
        </p:nvPicPr>
        <p:blipFill>
          <a:blip r:embed="rId4"/>
          <a:srcRect/>
          <a:stretch/>
        </p:blipFill>
        <p:spPr>
          <a:xfrm>
            <a:off x="0" y="10994"/>
            <a:ext cx="12217599" cy="13743080"/>
          </a:xfrm>
          <a:prstGeom prst="rect">
            <a:avLst/>
          </a:prstGeom>
        </p:spPr>
      </p:pic>
      <p:sp>
        <p:nvSpPr>
          <p:cNvPr id="7" name="Subtitle 2">
            <a:extLst>
              <a:ext uri="{FF2B5EF4-FFF2-40B4-BE49-F238E27FC236}">
                <a16:creationId xmlns:a16="http://schemas.microsoft.com/office/drawing/2014/main" id="{1C0D5B02-A505-3038-3CF5-50F2D2369B33}"/>
              </a:ext>
            </a:extLst>
          </p:cNvPr>
          <p:cNvSpPr txBox="1">
            <a:spLocks/>
          </p:cNvSpPr>
          <p:nvPr/>
        </p:nvSpPr>
        <p:spPr>
          <a:xfrm>
            <a:off x="12868821" y="3138813"/>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AU" sz="4000" i="1" dirty="0">
                <a:solidFill>
                  <a:schemeClr val="tx1">
                    <a:lumMod val="65000"/>
                    <a:lumOff val="35000"/>
                  </a:schemeClr>
                </a:solidFill>
                <a:cs typeface="Calibri Regular" charset="0"/>
              </a:rPr>
              <a:t>“T</a:t>
            </a:r>
            <a:r>
              <a:rPr lang="en-AU" sz="4000" i="1" dirty="0">
                <a:solidFill>
                  <a:schemeClr val="tx1">
                    <a:lumMod val="65000"/>
                    <a:lumOff val="35000"/>
                  </a:schemeClr>
                </a:solidFill>
              </a:rPr>
              <a:t>he recruitment of populations aged 35 + - this population is less prone to use technology for give [sic] personal information through this channels [sic]” ~ Colombia (n = 2452)</a:t>
            </a:r>
          </a:p>
          <a:p>
            <a:pPr marL="0" indent="0">
              <a:lnSpc>
                <a:spcPct val="120000"/>
              </a:lnSpc>
              <a:spcBef>
                <a:spcPts val="1200"/>
              </a:spcBef>
              <a:buNone/>
            </a:pPr>
            <a:endParaRPr lang="en-AU" sz="4000" i="1" dirty="0">
              <a:solidFill>
                <a:schemeClr val="tx1">
                  <a:lumMod val="65000"/>
                  <a:lumOff val="35000"/>
                </a:schemeClr>
              </a:solidFill>
              <a:cs typeface="Calibri Regular" charset="0"/>
            </a:endParaRPr>
          </a:p>
          <a:p>
            <a:pPr marL="0" indent="0">
              <a:lnSpc>
                <a:spcPct val="120000"/>
              </a:lnSpc>
              <a:spcBef>
                <a:spcPts val="1200"/>
              </a:spcBef>
              <a:buNone/>
            </a:pPr>
            <a:r>
              <a:rPr lang="en-AU" sz="4000" i="1" dirty="0">
                <a:solidFill>
                  <a:schemeClr val="tx1">
                    <a:lumMod val="65000"/>
                    <a:lumOff val="35000"/>
                  </a:schemeClr>
                </a:solidFill>
                <a:cs typeface="Calibri Regular" charset="0"/>
              </a:rPr>
              <a:t>“Respondents said our questionnaire was too long for poor people to commit data to answer the questionnaire.” ~ Nigeria (n = 231)</a:t>
            </a:r>
          </a:p>
          <a:p>
            <a:pPr marL="0" indent="0">
              <a:lnSpc>
                <a:spcPct val="120000"/>
              </a:lnSpc>
              <a:spcBef>
                <a:spcPts val="1200"/>
              </a:spcBef>
              <a:buNone/>
            </a:pPr>
            <a:endParaRPr lang="en-AU" sz="4000" i="1" dirty="0">
              <a:solidFill>
                <a:schemeClr val="tx1">
                  <a:lumMod val="65000"/>
                  <a:lumOff val="35000"/>
                </a:schemeClr>
              </a:solidFill>
              <a:cs typeface="Calibri Regular" charset="0"/>
            </a:endParaRPr>
          </a:p>
          <a:p>
            <a:pPr marL="0" indent="0">
              <a:lnSpc>
                <a:spcPct val="120000"/>
              </a:lnSpc>
              <a:spcBef>
                <a:spcPts val="1200"/>
              </a:spcBef>
              <a:buNone/>
            </a:pPr>
            <a:r>
              <a:rPr lang="en-AU" sz="4000" i="1" dirty="0">
                <a:solidFill>
                  <a:schemeClr val="tx1">
                    <a:lumMod val="65000"/>
                    <a:lumOff val="35000"/>
                  </a:schemeClr>
                </a:solidFill>
                <a:cs typeface="Calibri Regular" charset="0"/>
              </a:rPr>
              <a:t>“We had problems with…one of the surveys, because of the language and lost part of the information of one group of participants.” ~ Luxembourg (n = 568)</a:t>
            </a:r>
            <a:endParaRPr lang="en-US" sz="4000" i="1" dirty="0">
              <a:solidFill>
                <a:schemeClr val="tx1">
                  <a:lumMod val="65000"/>
                  <a:lumOff val="35000"/>
                </a:schemeClr>
              </a:solidFill>
              <a:cs typeface="Calibri Regular" charset="0"/>
            </a:endParaRPr>
          </a:p>
          <a:p>
            <a:pPr marL="0" indent="0">
              <a:lnSpc>
                <a:spcPct val="120000"/>
              </a:lnSpc>
              <a:spcBef>
                <a:spcPts val="1200"/>
              </a:spcBef>
              <a:buNone/>
            </a:pPr>
            <a:endParaRPr lang="en-US" sz="3600" i="1" dirty="0">
              <a:solidFill>
                <a:schemeClr val="tx1">
                  <a:lumMod val="65000"/>
                  <a:lumOff val="35000"/>
                </a:schemeClr>
              </a:solidFill>
              <a:cs typeface="Calibri Regular" charset="0"/>
            </a:endParaRPr>
          </a:p>
          <a:p>
            <a:pPr marL="0" indent="0">
              <a:lnSpc>
                <a:spcPct val="120000"/>
              </a:lnSpc>
              <a:spcBef>
                <a:spcPts val="1200"/>
              </a:spcBef>
              <a:buNone/>
            </a:pPr>
            <a:endParaRPr lang="en-US" sz="4000" i="1" dirty="0">
              <a:solidFill>
                <a:schemeClr val="tx1">
                  <a:lumMod val="65000"/>
                  <a:lumOff val="35000"/>
                </a:schemeClr>
              </a:solidFill>
              <a:cs typeface="Calibri Regular" charset="0"/>
            </a:endParaRPr>
          </a:p>
        </p:txBody>
      </p:sp>
    </p:spTree>
    <p:extLst>
      <p:ext uri="{BB962C8B-B14F-4D97-AF65-F5344CB8AC3E}">
        <p14:creationId xmlns:p14="http://schemas.microsoft.com/office/powerpoint/2010/main" val="24971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logo&#10;&#10;Description automatically generated">
            <a:extLst>
              <a:ext uri="{FF2B5EF4-FFF2-40B4-BE49-F238E27FC236}">
                <a16:creationId xmlns:a16="http://schemas.microsoft.com/office/drawing/2014/main" id="{08608F93-5AE7-D742-900B-D803D3677534}"/>
              </a:ext>
            </a:extLst>
          </p:cNvPr>
          <p:cNvPicPr>
            <a:picLocks noChangeAspect="1"/>
          </p:cNvPicPr>
          <p:nvPr/>
        </p:nvPicPr>
        <p:blipFill rotWithShape="1">
          <a:blip r:embed="rId3"/>
          <a:srcRect l="20258" r="20379" b="-1"/>
          <a:stretch/>
        </p:blipFill>
        <p:spPr>
          <a:xfrm>
            <a:off x="42" y="21"/>
            <a:ext cx="12198056" cy="13715982"/>
          </a:xfrm>
          <a:prstGeom prst="rect">
            <a:avLst/>
          </a:prstGeom>
        </p:spPr>
      </p:pic>
      <p:pic>
        <p:nvPicPr>
          <p:cNvPr id="30" name="Picture 29" descr="A screen shot of a person&#10;&#10;Description automatically generated">
            <a:extLst>
              <a:ext uri="{FF2B5EF4-FFF2-40B4-BE49-F238E27FC236}">
                <a16:creationId xmlns:a16="http://schemas.microsoft.com/office/drawing/2014/main" id="{EE26DE7B-30B2-7147-9DBB-69338BFD0AD3}"/>
              </a:ext>
            </a:extLst>
          </p:cNvPr>
          <p:cNvPicPr>
            <a:picLocks noChangeAspect="1"/>
          </p:cNvPicPr>
          <p:nvPr/>
        </p:nvPicPr>
        <p:blipFill rotWithShape="1">
          <a:blip r:embed="rId4"/>
          <a:srcRect l="20325" r="20371" b="-1"/>
          <a:stretch/>
        </p:blipFill>
        <p:spPr>
          <a:xfrm>
            <a:off x="12198096" y="25"/>
            <a:ext cx="12185904" cy="13715982"/>
          </a:xfrm>
          <a:prstGeom prst="rect">
            <a:avLst/>
          </a:prstGeom>
        </p:spPr>
      </p:pic>
    </p:spTree>
    <p:extLst>
      <p:ext uri="{BB962C8B-B14F-4D97-AF65-F5344CB8AC3E}">
        <p14:creationId xmlns:p14="http://schemas.microsoft.com/office/powerpoint/2010/main" val="127426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25331" y="2680939"/>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endParaRPr lang="en-US" sz="3600" dirty="0">
              <a:solidFill>
                <a:schemeClr val="tx2"/>
              </a:solidFill>
              <a:cs typeface="Calibri Regular" charset="0"/>
            </a:endParaRP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532" dirty="0">
                <a:solidFill>
                  <a:schemeClr val="accent4"/>
                </a:solidFill>
                <a:latin typeface="+mn-lt"/>
                <a:cs typeface="Calibri Regular" charset="0"/>
              </a:rPr>
              <a:t>Limitations</a:t>
            </a:r>
          </a:p>
        </p:txBody>
      </p:sp>
      <p:sp>
        <p:nvSpPr>
          <p:cNvPr id="11" name="Subtitle 2">
            <a:extLst>
              <a:ext uri="{FF2B5EF4-FFF2-40B4-BE49-F238E27FC236}">
                <a16:creationId xmlns:a16="http://schemas.microsoft.com/office/drawing/2014/main" id="{AADBFEC6-CAE1-5C4F-B944-80D1B5232742}"/>
              </a:ext>
            </a:extLst>
          </p:cNvPr>
          <p:cNvSpPr txBox="1">
            <a:spLocks/>
          </p:cNvSpPr>
          <p:nvPr/>
        </p:nvSpPr>
        <p:spPr>
          <a:xfrm>
            <a:off x="12877731" y="2833339"/>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endParaRPr lang="en-US" sz="4000" i="1" dirty="0">
              <a:solidFill>
                <a:schemeClr val="accent4"/>
              </a:solidFill>
              <a:cs typeface="Calibri Regular" charset="0"/>
            </a:endParaRPr>
          </a:p>
        </p:txBody>
      </p:sp>
      <p:sp>
        <p:nvSpPr>
          <p:cNvPr id="12" name="Subtitle 2">
            <a:extLst>
              <a:ext uri="{FF2B5EF4-FFF2-40B4-BE49-F238E27FC236}">
                <a16:creationId xmlns:a16="http://schemas.microsoft.com/office/drawing/2014/main" id="{E883E3C1-BD76-9A48-9C44-0F5828B8F141}"/>
              </a:ext>
            </a:extLst>
          </p:cNvPr>
          <p:cNvSpPr txBox="1">
            <a:spLocks/>
          </p:cNvSpPr>
          <p:nvPr/>
        </p:nvSpPr>
        <p:spPr>
          <a:xfrm>
            <a:off x="13030131" y="2985739"/>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endParaRPr lang="en-US" sz="4000" i="1" dirty="0">
              <a:solidFill>
                <a:schemeClr val="accent4"/>
              </a:solidFill>
              <a:cs typeface="Calibri Regular" charset="0"/>
            </a:endParaRPr>
          </a:p>
        </p:txBody>
      </p:sp>
      <p:pic>
        <p:nvPicPr>
          <p:cNvPr id="9" name="Picture 8">
            <a:extLst>
              <a:ext uri="{FF2B5EF4-FFF2-40B4-BE49-F238E27FC236}">
                <a16:creationId xmlns:a16="http://schemas.microsoft.com/office/drawing/2014/main" id="{647A4395-EE1D-D34D-ABED-2E371EE79F65}"/>
              </a:ext>
            </a:extLst>
          </p:cNvPr>
          <p:cNvPicPr>
            <a:picLocks noChangeAspect="1"/>
          </p:cNvPicPr>
          <p:nvPr/>
        </p:nvPicPr>
        <p:blipFill rotWithShape="1">
          <a:blip r:embed="rId4"/>
          <a:srcRect l="14071" r="26563"/>
          <a:stretch/>
        </p:blipFill>
        <p:spPr>
          <a:xfrm>
            <a:off x="0" y="0"/>
            <a:ext cx="12192000" cy="13716000"/>
          </a:xfrm>
          <a:prstGeom prst="rect">
            <a:avLst/>
          </a:prstGeom>
        </p:spPr>
      </p:pic>
      <p:sp>
        <p:nvSpPr>
          <p:cNvPr id="10" name="Subtitle 2">
            <a:extLst>
              <a:ext uri="{FF2B5EF4-FFF2-40B4-BE49-F238E27FC236}">
                <a16:creationId xmlns:a16="http://schemas.microsoft.com/office/drawing/2014/main" id="{63462CC4-230F-411D-8993-AF1C36DFA857}"/>
              </a:ext>
            </a:extLst>
          </p:cNvPr>
          <p:cNvSpPr txBox="1">
            <a:spLocks/>
          </p:cNvSpPr>
          <p:nvPr/>
        </p:nvSpPr>
        <p:spPr>
          <a:xfrm>
            <a:off x="12981655" y="2801722"/>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1200"/>
              </a:spcBef>
            </a:pPr>
            <a:endParaRPr lang="en-US" sz="3600" dirty="0">
              <a:solidFill>
                <a:schemeClr val="tx2"/>
              </a:solidFill>
              <a:cs typeface="Calibri Regular" charset="0"/>
            </a:endParaRPr>
          </a:p>
        </p:txBody>
      </p:sp>
      <p:sp>
        <p:nvSpPr>
          <p:cNvPr id="14" name="Subtitle 2">
            <a:extLst>
              <a:ext uri="{FF2B5EF4-FFF2-40B4-BE49-F238E27FC236}">
                <a16:creationId xmlns:a16="http://schemas.microsoft.com/office/drawing/2014/main" id="{AB9BA7B5-9ACA-48E5-BA0A-8598CED3EBCF}"/>
              </a:ext>
            </a:extLst>
          </p:cNvPr>
          <p:cNvSpPr txBox="1">
            <a:spLocks/>
          </p:cNvSpPr>
          <p:nvPr/>
        </p:nvSpPr>
        <p:spPr>
          <a:xfrm>
            <a:off x="12192000" y="2985739"/>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endParaRPr lang="en-GB" sz="5200" i="1" dirty="0">
              <a:solidFill>
                <a:schemeClr val="tx1">
                  <a:lumMod val="65000"/>
                  <a:lumOff val="35000"/>
                </a:schemeClr>
              </a:solidFill>
            </a:endParaRPr>
          </a:p>
        </p:txBody>
      </p:sp>
      <p:sp>
        <p:nvSpPr>
          <p:cNvPr id="15" name="Subtitle 2">
            <a:extLst>
              <a:ext uri="{FF2B5EF4-FFF2-40B4-BE49-F238E27FC236}">
                <a16:creationId xmlns:a16="http://schemas.microsoft.com/office/drawing/2014/main" id="{D447833E-3718-4D36-B426-26F0A8CC84CE}"/>
              </a:ext>
            </a:extLst>
          </p:cNvPr>
          <p:cNvSpPr txBox="1">
            <a:spLocks/>
          </p:cNvSpPr>
          <p:nvPr/>
        </p:nvSpPr>
        <p:spPr>
          <a:xfrm>
            <a:off x="12981654" y="2770106"/>
            <a:ext cx="10498449" cy="7960156"/>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cs typeface="Calibri Regular" charset="0"/>
              </a:rPr>
              <a:t> Low capacity to do more interpretive statistics</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cs typeface="Calibri Regular" charset="0"/>
              </a:rPr>
              <a:t> Reliance on participation numbers to determine “success”. </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cs typeface="Calibri Regular" charset="0"/>
              </a:rPr>
              <a:t> Self-reporting bias</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cs typeface="Calibri Regular" charset="0"/>
              </a:rPr>
              <a:t> Not all countries represented – countries who participated had capacity. </a:t>
            </a:r>
          </a:p>
          <a:p>
            <a:pPr marL="457200" lvl="1" indent="0">
              <a:lnSpc>
                <a:spcPct val="120000"/>
              </a:lnSpc>
              <a:spcBef>
                <a:spcPts val="1200"/>
              </a:spcBef>
              <a:buNone/>
            </a:pPr>
            <a:endParaRPr lang="en-GB" sz="3600" dirty="0">
              <a:solidFill>
                <a:schemeClr val="tx1">
                  <a:lumMod val="65000"/>
                  <a:lumOff val="35000"/>
                </a:schemeClr>
              </a:solidFill>
              <a:cs typeface="Calibri Regular" charset="0"/>
            </a:endParaRPr>
          </a:p>
        </p:txBody>
      </p:sp>
    </p:spTree>
    <p:extLst>
      <p:ext uri="{BB962C8B-B14F-4D97-AF65-F5344CB8AC3E}">
        <p14:creationId xmlns:p14="http://schemas.microsoft.com/office/powerpoint/2010/main" val="587011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532" dirty="0">
                <a:solidFill>
                  <a:schemeClr val="accent4"/>
                </a:solidFill>
                <a:latin typeface="+mn-lt"/>
                <a:cs typeface="Calibri Regular" charset="0"/>
              </a:rPr>
              <a:t>Recommendations</a:t>
            </a:r>
          </a:p>
        </p:txBody>
      </p:sp>
      <p:sp>
        <p:nvSpPr>
          <p:cNvPr id="12" name="Subtitle 2">
            <a:extLst>
              <a:ext uri="{FF2B5EF4-FFF2-40B4-BE49-F238E27FC236}">
                <a16:creationId xmlns:a16="http://schemas.microsoft.com/office/drawing/2014/main" id="{E883E3C1-BD76-9A48-9C44-0F5828B8F141}"/>
              </a:ext>
            </a:extLst>
          </p:cNvPr>
          <p:cNvSpPr txBox="1">
            <a:spLocks/>
          </p:cNvSpPr>
          <p:nvPr/>
        </p:nvSpPr>
        <p:spPr>
          <a:xfrm>
            <a:off x="12905454" y="2293524"/>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GB" sz="4800" dirty="0">
                <a:solidFill>
                  <a:schemeClr val="tx1">
                    <a:lumMod val="65000"/>
                    <a:lumOff val="35000"/>
                  </a:schemeClr>
                </a:solidFill>
              </a:rPr>
              <a:t>Collaborate, collaborate, collaborate</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rPr>
              <a:t> Develop an “emergency situation” research protocol.</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rPr>
              <a:t> Ensure surveys are relevant to individual contexts. </a:t>
            </a:r>
          </a:p>
          <a:p>
            <a:pPr lvl="1">
              <a:lnSpc>
                <a:spcPct val="120000"/>
              </a:lnSpc>
              <a:spcBef>
                <a:spcPts val="1200"/>
              </a:spcBef>
              <a:buFont typeface="Arial" panose="020B0604020202020204" pitchFamily="34" charset="0"/>
              <a:buChar char="•"/>
            </a:pPr>
            <a:r>
              <a:rPr lang="en-GB" sz="4800" dirty="0">
                <a:solidFill>
                  <a:schemeClr val="tx1">
                    <a:lumMod val="65000"/>
                    <a:lumOff val="35000"/>
                  </a:schemeClr>
                </a:solidFill>
              </a:rPr>
              <a:t> Diversify your team (students, volunteers etc.)</a:t>
            </a:r>
            <a:endParaRPr lang="en-GB" sz="4800" i="1" dirty="0">
              <a:solidFill>
                <a:schemeClr val="accent4"/>
              </a:solidFill>
              <a:cs typeface="Calibri Regular" charset="0"/>
            </a:endParaRPr>
          </a:p>
          <a:p>
            <a:pPr marL="0" indent="0">
              <a:lnSpc>
                <a:spcPct val="150000"/>
              </a:lnSpc>
              <a:spcBef>
                <a:spcPts val="1200"/>
              </a:spcBef>
              <a:buNone/>
            </a:pPr>
            <a:r>
              <a:rPr lang="en-GB" sz="4800" i="1" dirty="0">
                <a:solidFill>
                  <a:schemeClr val="accent4"/>
                </a:solidFill>
                <a:cs typeface="Calibri Regular" charset="0"/>
              </a:rPr>
              <a:t>Show your appreciation for your hardworking team (not just in pandemic conditions)!</a:t>
            </a:r>
            <a:endParaRPr lang="en-US" sz="4800" i="1" dirty="0">
              <a:solidFill>
                <a:schemeClr val="accent4"/>
              </a:solidFill>
              <a:cs typeface="Calibri Regular" charset="0"/>
            </a:endParaRPr>
          </a:p>
        </p:txBody>
      </p:sp>
      <p:pic>
        <p:nvPicPr>
          <p:cNvPr id="10" name="Picture 9">
            <a:extLst>
              <a:ext uri="{FF2B5EF4-FFF2-40B4-BE49-F238E27FC236}">
                <a16:creationId xmlns:a16="http://schemas.microsoft.com/office/drawing/2014/main" id="{43FD58C8-155E-4635-888F-5CCEB8275C32}"/>
              </a:ext>
            </a:extLst>
          </p:cNvPr>
          <p:cNvPicPr>
            <a:picLocks noChangeAspect="1"/>
          </p:cNvPicPr>
          <p:nvPr/>
        </p:nvPicPr>
        <p:blipFill>
          <a:blip r:embed="rId4"/>
          <a:srcRect/>
          <a:stretch/>
        </p:blipFill>
        <p:spPr>
          <a:xfrm>
            <a:off x="0" y="35859"/>
            <a:ext cx="12217600" cy="13741624"/>
          </a:xfrm>
          <a:prstGeom prst="rect">
            <a:avLst/>
          </a:prstGeom>
        </p:spPr>
      </p:pic>
    </p:spTree>
    <p:extLst>
      <p:ext uri="{BB962C8B-B14F-4D97-AF65-F5344CB8AC3E}">
        <p14:creationId xmlns:p14="http://schemas.microsoft.com/office/powerpoint/2010/main" val="293963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75224" y="5024260"/>
            <a:ext cx="21251481" cy="3667479"/>
          </a:xfrm>
          <a:prstGeom prst="rect">
            <a:avLst/>
          </a:prstGeom>
          <a:noFill/>
        </p:spPr>
        <p:txBody>
          <a:bodyPr wrap="square" rtlCol="0">
            <a:spAutoFit/>
          </a:bodyPr>
          <a:lstStyle/>
          <a:p>
            <a:pPr algn="ctr">
              <a:lnSpc>
                <a:spcPct val="120000"/>
              </a:lnSpc>
            </a:pPr>
            <a:r>
              <a:rPr lang="en-AU" sz="6600" dirty="0">
                <a:solidFill>
                  <a:schemeClr val="tx1">
                    <a:lumMod val="65000"/>
                    <a:lumOff val="35000"/>
                  </a:schemeClr>
                </a:solidFill>
              </a:rPr>
              <a:t>Thanks to the I-SHARE team for assistance. Other members of the I-SHARE team are listed here </a:t>
            </a:r>
            <a:r>
              <a:rPr lang="en-AU" sz="6600" dirty="0">
                <a:solidFill>
                  <a:schemeClr val="tx2"/>
                </a:solidFill>
                <a:hlinkClick r:id="rId3"/>
              </a:rPr>
              <a:t>https://ishare.web.unc.edu/team-members/.</a:t>
            </a:r>
            <a:endParaRPr lang="en-AU" sz="6600" dirty="0">
              <a:solidFill>
                <a:schemeClr val="tx2"/>
              </a:solidFill>
            </a:endParaRPr>
          </a:p>
        </p:txBody>
      </p:sp>
      <p:sp>
        <p:nvSpPr>
          <p:cNvPr id="4" name="Title 20"/>
          <p:cNvSpPr txBox="1">
            <a:spLocks/>
          </p:cNvSpPr>
          <p:nvPr/>
        </p:nvSpPr>
        <p:spPr>
          <a:xfrm>
            <a:off x="3382087" y="1342652"/>
            <a:ext cx="18144655" cy="851405"/>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797" dirty="0">
                <a:solidFill>
                  <a:schemeClr val="tx1">
                    <a:lumMod val="65000"/>
                    <a:lumOff val="35000"/>
                  </a:schemeClr>
                </a:solidFill>
                <a:latin typeface="Calibri" charset="0"/>
                <a:ea typeface="Calibri" charset="0"/>
                <a:cs typeface="Calibri" charset="0"/>
              </a:rPr>
              <a:t>Acknowledgements</a:t>
            </a:r>
          </a:p>
        </p:txBody>
      </p:sp>
    </p:spTree>
    <p:extLst>
      <p:ext uri="{BB962C8B-B14F-4D97-AF65-F5344CB8AC3E}">
        <p14:creationId xmlns:p14="http://schemas.microsoft.com/office/powerpoint/2010/main" val="1609538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89203" y="12876859"/>
            <a:ext cx="3715163" cy="655109"/>
          </a:xfrm>
          <a:prstGeom prst="rect">
            <a:avLst/>
          </a:prstGeom>
        </p:spPr>
      </p:pic>
      <p:sp>
        <p:nvSpPr>
          <p:cNvPr id="4" name="Title 20">
            <a:extLst>
              <a:ext uri="{FF2B5EF4-FFF2-40B4-BE49-F238E27FC236}">
                <a16:creationId xmlns:a16="http://schemas.microsoft.com/office/drawing/2014/main" id="{401C180A-898F-DE4A-BC2C-A669E9FD60AA}"/>
              </a:ext>
            </a:extLst>
          </p:cNvPr>
          <p:cNvSpPr txBox="1">
            <a:spLocks/>
          </p:cNvSpPr>
          <p:nvPr/>
        </p:nvSpPr>
        <p:spPr>
          <a:xfrm>
            <a:off x="3382087" y="1342652"/>
            <a:ext cx="18144655" cy="851405"/>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797" dirty="0">
                <a:solidFill>
                  <a:schemeClr val="tx1">
                    <a:lumMod val="65000"/>
                    <a:lumOff val="35000"/>
                  </a:schemeClr>
                </a:solidFill>
                <a:latin typeface="Calibri" charset="0"/>
                <a:ea typeface="Calibri" charset="0"/>
                <a:cs typeface="Calibri" charset="0"/>
              </a:rPr>
              <a:t>Contact us</a:t>
            </a:r>
          </a:p>
        </p:txBody>
      </p:sp>
      <p:sp>
        <p:nvSpPr>
          <p:cNvPr id="3" name="TextBox 2"/>
          <p:cNvSpPr txBox="1"/>
          <p:nvPr/>
        </p:nvSpPr>
        <p:spPr>
          <a:xfrm>
            <a:off x="571574" y="3352800"/>
            <a:ext cx="22857024" cy="8201604"/>
          </a:xfrm>
          <a:prstGeom prst="rect">
            <a:avLst/>
          </a:prstGeom>
          <a:noFill/>
        </p:spPr>
        <p:txBody>
          <a:bodyPr wrap="square" rtlCol="0">
            <a:spAutoFit/>
          </a:bodyPr>
          <a:lstStyle/>
          <a:p>
            <a:pPr>
              <a:lnSpc>
                <a:spcPct val="120000"/>
              </a:lnSpc>
              <a:spcBef>
                <a:spcPts val="1200"/>
              </a:spcBef>
            </a:pPr>
            <a:r>
              <a:rPr lang="en-AU" dirty="0">
                <a:solidFill>
                  <a:schemeClr val="tx1">
                    <a:lumMod val="65000"/>
                    <a:lumOff val="35000"/>
                  </a:schemeClr>
                </a:solidFill>
              </a:rPr>
              <a:t>Hanna Saltis </a:t>
            </a:r>
          </a:p>
          <a:p>
            <a:pPr>
              <a:lnSpc>
                <a:spcPct val="120000"/>
              </a:lnSpc>
              <a:spcBef>
                <a:spcPts val="1200"/>
              </a:spcBef>
            </a:pPr>
            <a:r>
              <a:rPr lang="en-AU" dirty="0">
                <a:solidFill>
                  <a:schemeClr val="tx1">
                    <a:lumMod val="65000"/>
                    <a:lumOff val="35000"/>
                  </a:schemeClr>
                </a:solidFill>
              </a:rPr>
              <a:t>08 9266 3968</a:t>
            </a:r>
          </a:p>
          <a:p>
            <a:pPr>
              <a:lnSpc>
                <a:spcPct val="120000"/>
              </a:lnSpc>
              <a:spcBef>
                <a:spcPts val="1200"/>
              </a:spcBef>
            </a:pPr>
            <a:r>
              <a:rPr lang="en-AU" dirty="0">
                <a:solidFill>
                  <a:schemeClr val="tx2"/>
                </a:solidFill>
                <a:hlinkClick r:id="rId4"/>
              </a:rPr>
              <a:t>hanna.saltis@curtin.edu.au</a:t>
            </a:r>
            <a:endParaRPr lang="en-AU" dirty="0">
              <a:solidFill>
                <a:schemeClr val="tx2"/>
              </a:solidFill>
            </a:endParaRPr>
          </a:p>
          <a:p>
            <a:pPr>
              <a:lnSpc>
                <a:spcPct val="120000"/>
              </a:lnSpc>
              <a:spcBef>
                <a:spcPts val="1200"/>
              </a:spcBef>
            </a:pPr>
            <a:endParaRPr lang="en-AU" dirty="0">
              <a:solidFill>
                <a:schemeClr val="tx2"/>
              </a:solidFill>
              <a:highlight>
                <a:srgbClr val="FFFF00"/>
              </a:highlight>
            </a:endParaRPr>
          </a:p>
          <a:p>
            <a:pPr>
              <a:lnSpc>
                <a:spcPct val="120000"/>
              </a:lnSpc>
              <a:spcBef>
                <a:spcPts val="1200"/>
              </a:spcBef>
            </a:pPr>
            <a:r>
              <a:rPr lang="en-AU" b="1" dirty="0">
                <a:solidFill>
                  <a:schemeClr val="tx1">
                    <a:lumMod val="65000"/>
                    <a:lumOff val="35000"/>
                  </a:schemeClr>
                </a:solidFill>
              </a:rPr>
              <a:t>Twitter</a:t>
            </a:r>
            <a:r>
              <a:rPr lang="en-AU" dirty="0">
                <a:solidFill>
                  <a:schemeClr val="tx1">
                    <a:lumMod val="65000"/>
                    <a:lumOff val="35000"/>
                  </a:schemeClr>
                </a:solidFill>
              </a:rPr>
              <a:t> </a:t>
            </a:r>
          </a:p>
          <a:p>
            <a:pPr>
              <a:lnSpc>
                <a:spcPct val="120000"/>
              </a:lnSpc>
              <a:spcBef>
                <a:spcPts val="1200"/>
              </a:spcBef>
            </a:pPr>
            <a:r>
              <a:rPr lang="en-AU" dirty="0">
                <a:solidFill>
                  <a:schemeClr val="tx1">
                    <a:lumMod val="65000"/>
                    <a:lumOff val="35000"/>
                  </a:schemeClr>
                </a:solidFill>
              </a:rPr>
              <a:t>@I-SHARE_Survey</a:t>
            </a:r>
          </a:p>
          <a:p>
            <a:pPr>
              <a:lnSpc>
                <a:spcPct val="120000"/>
              </a:lnSpc>
              <a:spcBef>
                <a:spcPts val="1200"/>
              </a:spcBef>
            </a:pPr>
            <a:r>
              <a:rPr lang="en-AU" dirty="0">
                <a:solidFill>
                  <a:schemeClr val="tx1">
                    <a:lumMod val="65000"/>
                    <a:lumOff val="35000"/>
                  </a:schemeClr>
                </a:solidFill>
              </a:rPr>
              <a:t>@CERIPH_HP</a:t>
            </a:r>
          </a:p>
          <a:p>
            <a:pPr>
              <a:lnSpc>
                <a:spcPct val="120000"/>
              </a:lnSpc>
              <a:spcBef>
                <a:spcPts val="1200"/>
              </a:spcBef>
            </a:pPr>
            <a:endParaRPr lang="en-AU" dirty="0">
              <a:solidFill>
                <a:schemeClr val="tx2"/>
              </a:solidFill>
            </a:endParaRPr>
          </a:p>
        </p:txBody>
      </p:sp>
      <p:cxnSp>
        <p:nvCxnSpPr>
          <p:cNvPr id="6" name="Straight Connector 5">
            <a:extLst>
              <a:ext uri="{FF2B5EF4-FFF2-40B4-BE49-F238E27FC236}">
                <a16:creationId xmlns:a16="http://schemas.microsoft.com/office/drawing/2014/main" id="{9991C1F0-BE60-ACCE-678A-45631A7F9458}"/>
              </a:ext>
            </a:extLst>
          </p:cNvPr>
          <p:cNvCxnSpPr/>
          <p:nvPr/>
        </p:nvCxnSpPr>
        <p:spPr>
          <a:xfrm flipV="1">
            <a:off x="1143000" y="7010400"/>
            <a:ext cx="21714173" cy="7619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0995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ubtitle 2"/>
          <p:cNvSpPr txBox="1">
            <a:spLocks/>
          </p:cNvSpPr>
          <p:nvPr/>
        </p:nvSpPr>
        <p:spPr>
          <a:xfrm>
            <a:off x="4450826" y="8534182"/>
            <a:ext cx="15572050" cy="1105664"/>
          </a:xfrm>
          <a:prstGeom prst="rect">
            <a:avLst/>
          </a:prstGeom>
        </p:spPr>
        <p:txBody>
          <a:bodyPr vert="horz" lIns="243820" tIns="121910" rIns="243820" bIns="121910"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algn="ctr"/>
            <a:r>
              <a:rPr lang="en-US" sz="4300" dirty="0">
                <a:solidFill>
                  <a:schemeClr val="bg1"/>
                </a:solidFill>
                <a:latin typeface="+mn-lt"/>
                <a:cs typeface="Calibri Regular" charset="0"/>
              </a:rPr>
              <a:t>Make tomorrow better.</a:t>
            </a:r>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7521896" y="5551314"/>
            <a:ext cx="9402900" cy="2579171"/>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Thank you</a:t>
            </a:r>
          </a:p>
        </p:txBody>
      </p:sp>
    </p:spTree>
    <p:extLst>
      <p:ext uri="{BB962C8B-B14F-4D97-AF65-F5344CB8AC3E}">
        <p14:creationId xmlns:p14="http://schemas.microsoft.com/office/powerpoint/2010/main" val="3692653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7058152" y="5551234"/>
            <a:ext cx="10330406" cy="257933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Background</a:t>
            </a:r>
          </a:p>
        </p:txBody>
      </p:sp>
    </p:spTree>
    <p:extLst>
      <p:ext uri="{BB962C8B-B14F-4D97-AF65-F5344CB8AC3E}">
        <p14:creationId xmlns:p14="http://schemas.microsoft.com/office/powerpoint/2010/main" val="127763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253695" y="2582205"/>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nSpc>
                <a:spcPct val="120000"/>
              </a:lnSpc>
              <a:spcBef>
                <a:spcPts val="1200"/>
              </a:spcBef>
              <a:buFont typeface="Arial" panose="020B0604020202020204" pitchFamily="34" charset="0"/>
              <a:buChar char="•"/>
            </a:pPr>
            <a:r>
              <a:rPr lang="en-AU" sz="4800" dirty="0">
                <a:solidFill>
                  <a:schemeClr val="tx1">
                    <a:lumMod val="65000"/>
                    <a:lumOff val="35000"/>
                  </a:schemeClr>
                </a:solidFill>
              </a:rPr>
              <a:t>Hundreds of new studies/day</a:t>
            </a:r>
          </a:p>
          <a:p>
            <a:pPr lvl="2">
              <a:lnSpc>
                <a:spcPct val="120000"/>
              </a:lnSpc>
              <a:spcBef>
                <a:spcPts val="1200"/>
              </a:spcBef>
              <a:buFont typeface="Arial" panose="020B0604020202020204" pitchFamily="34" charset="0"/>
              <a:buChar char="•"/>
            </a:pPr>
            <a:r>
              <a:rPr lang="en-AU" sz="4800" dirty="0">
                <a:solidFill>
                  <a:schemeClr val="tx1">
                    <a:lumMod val="65000"/>
                    <a:lumOff val="35000"/>
                  </a:schemeClr>
                </a:solidFill>
              </a:rPr>
              <a:t> Recruitment and implementation of studies in lockdown/socially distanced restrictions.</a:t>
            </a:r>
          </a:p>
          <a:p>
            <a:pPr lvl="2">
              <a:lnSpc>
                <a:spcPct val="120000"/>
              </a:lnSpc>
              <a:spcBef>
                <a:spcPts val="1200"/>
              </a:spcBef>
              <a:buFont typeface="Arial" panose="020B0604020202020204" pitchFamily="34" charset="0"/>
              <a:buChar char="•"/>
            </a:pPr>
            <a:r>
              <a:rPr lang="en-AU" sz="4800" dirty="0">
                <a:solidFill>
                  <a:schemeClr val="tx1">
                    <a:lumMod val="65000"/>
                    <a:lumOff val="35000"/>
                  </a:schemeClr>
                </a:solidFill>
              </a:rPr>
              <a:t> Primarily online research.</a:t>
            </a:r>
          </a:p>
          <a:p>
            <a:pPr lvl="2">
              <a:lnSpc>
                <a:spcPct val="120000"/>
              </a:lnSpc>
              <a:spcBef>
                <a:spcPts val="1200"/>
              </a:spcBef>
              <a:buFont typeface="Arial" panose="020B0604020202020204" pitchFamily="34" charset="0"/>
              <a:buChar char="•"/>
            </a:pPr>
            <a:r>
              <a:rPr lang="en-AU" sz="4800" dirty="0">
                <a:solidFill>
                  <a:schemeClr val="tx1">
                    <a:lumMod val="65000"/>
                    <a:lumOff val="35000"/>
                  </a:schemeClr>
                </a:solidFill>
              </a:rPr>
              <a:t> Demand for rapid and accurate data acquisition techniques.</a:t>
            </a:r>
          </a:p>
          <a:p>
            <a:pPr lvl="2">
              <a:lnSpc>
                <a:spcPct val="120000"/>
              </a:lnSpc>
              <a:spcBef>
                <a:spcPts val="1200"/>
              </a:spcBef>
              <a:buFont typeface="Arial" panose="020B0604020202020204" pitchFamily="34" charset="0"/>
              <a:buChar char="•"/>
            </a:pPr>
            <a:r>
              <a:rPr lang="en-AU" sz="4800" dirty="0">
                <a:solidFill>
                  <a:schemeClr val="tx1">
                    <a:lumMod val="65000"/>
                    <a:lumOff val="35000"/>
                  </a:schemeClr>
                </a:solidFill>
              </a:rPr>
              <a:t> International Sexual Health And Reproductive Health (I-SHARE) Study: 30+ countries,  5 continents.</a:t>
            </a: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532" dirty="0">
                <a:solidFill>
                  <a:schemeClr val="accent4"/>
                </a:solidFill>
                <a:latin typeface="+mn-lt"/>
                <a:cs typeface="Calibri Regular" charset="0"/>
              </a:rPr>
              <a:t>Background</a:t>
            </a:r>
          </a:p>
        </p:txBody>
      </p:sp>
      <p:pic>
        <p:nvPicPr>
          <p:cNvPr id="7" name="Picture 2">
            <a:extLst>
              <a:ext uri="{FF2B5EF4-FFF2-40B4-BE49-F238E27FC236}">
                <a16:creationId xmlns:a16="http://schemas.microsoft.com/office/drawing/2014/main" id="{0A8CAF23-4F4D-2E80-39DE-612CD353C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4"/>
          <a:stretch/>
        </p:blipFill>
        <p:spPr bwMode="auto">
          <a:xfrm>
            <a:off x="19050" y="2819401"/>
            <a:ext cx="12743518"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09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1" b="21"/>
          <a:stretch/>
        </p:blipFill>
        <p:spPr>
          <a:prstGeom prst="rect">
            <a:avLst/>
          </a:prstGeom>
        </p:spPr>
      </p:pic>
      <p:sp>
        <p:nvSpPr>
          <p:cNvPr id="12" name="Rectangle 11"/>
          <p:cNvSpPr/>
          <p:nvPr/>
        </p:nvSpPr>
        <p:spPr>
          <a:xfrm>
            <a:off x="1" y="-33309"/>
            <a:ext cx="24408213" cy="13748416"/>
          </a:xfrm>
          <a:prstGeom prst="rect">
            <a:avLst/>
          </a:prstGeom>
          <a:solidFill>
            <a:srgbClr val="1E3453">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6556436" y="-2086945"/>
            <a:ext cx="184707" cy="830889"/>
          </a:xfrm>
          <a:prstGeom prst="rect">
            <a:avLst/>
          </a:prstGeom>
          <a:noFill/>
        </p:spPr>
        <p:txBody>
          <a:bodyPr wrap="none" rtlCol="0">
            <a:spAutoFit/>
          </a:bodyPr>
          <a:lstStyle/>
          <a:p>
            <a:endParaRPr lang="en-US" dirty="0"/>
          </a:p>
        </p:txBody>
      </p:sp>
      <p:sp>
        <p:nvSpPr>
          <p:cNvPr id="20" name="Title 1"/>
          <p:cNvSpPr txBox="1">
            <a:spLocks/>
          </p:cNvSpPr>
          <p:nvPr/>
        </p:nvSpPr>
        <p:spPr>
          <a:xfrm>
            <a:off x="6450326" y="5551234"/>
            <a:ext cx="11546059" cy="2579332"/>
          </a:xfrm>
          <a:prstGeom prst="rect">
            <a:avLst/>
          </a:prstGeom>
          <a:ln w="76200">
            <a:solidFill>
              <a:schemeClr val="bg1"/>
            </a:solidFill>
          </a:ln>
        </p:spPr>
        <p:txBody>
          <a:bodyPr vert="horz" wrap="none" lIns="719906" tIns="179977" rIns="719906" bIns="179977" rtlCol="0" anchor="ctr">
            <a:sp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r>
              <a:rPr lang="en-US" sz="14399" dirty="0">
                <a:solidFill>
                  <a:schemeClr val="bg1"/>
                </a:solidFill>
                <a:latin typeface="+mj-lt"/>
                <a:cs typeface="Calibri Regular" charset="0"/>
              </a:rPr>
              <a:t>Methodology</a:t>
            </a:r>
          </a:p>
        </p:txBody>
      </p:sp>
    </p:spTree>
    <p:extLst>
      <p:ext uri="{BB962C8B-B14F-4D97-AF65-F5344CB8AC3E}">
        <p14:creationId xmlns:p14="http://schemas.microsoft.com/office/powerpoint/2010/main" val="269820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92000" y="0"/>
            <a:ext cx="12190416" cy="1371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799" dirty="0"/>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37523" y="2203540"/>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GB" sz="4400" dirty="0">
                <a:solidFill>
                  <a:schemeClr val="accent4"/>
                </a:solidFill>
              </a:rPr>
              <a:t>Aim</a:t>
            </a:r>
            <a:endParaRPr lang="en-AU" sz="3600" dirty="0">
              <a:solidFill>
                <a:schemeClr val="tx2"/>
              </a:solidFill>
            </a:endParaRPr>
          </a:p>
          <a:p>
            <a:pPr lvl="1">
              <a:lnSpc>
                <a:spcPct val="120000"/>
              </a:lnSpc>
              <a:spcBef>
                <a:spcPts val="1200"/>
              </a:spcBef>
              <a:buFont typeface="Arial" panose="020B0604020202020204" pitchFamily="34" charset="0"/>
              <a:buChar char="•"/>
            </a:pPr>
            <a:r>
              <a:rPr lang="en-AU" sz="4000" dirty="0">
                <a:solidFill>
                  <a:schemeClr val="tx1">
                    <a:lumMod val="65000"/>
                    <a:lumOff val="35000"/>
                  </a:schemeClr>
                </a:solidFill>
              </a:rPr>
              <a:t>To understand the recruitment and dissemination methodologies utilised by the countries within the I-SHARE consortium.</a:t>
            </a:r>
          </a:p>
          <a:p>
            <a:pPr marL="0" indent="0">
              <a:lnSpc>
                <a:spcPct val="120000"/>
              </a:lnSpc>
              <a:spcBef>
                <a:spcPts val="1200"/>
              </a:spcBef>
              <a:buNone/>
            </a:pPr>
            <a:r>
              <a:rPr lang="en-GB" sz="4400" dirty="0">
                <a:solidFill>
                  <a:schemeClr val="accent4"/>
                </a:solidFill>
              </a:rPr>
              <a:t>Objectives</a:t>
            </a:r>
            <a:r>
              <a:rPr lang="en-GB" sz="4800" dirty="0">
                <a:solidFill>
                  <a:schemeClr val="accent4"/>
                </a:solidFill>
              </a:rPr>
              <a:t> </a:t>
            </a:r>
          </a:p>
          <a:p>
            <a:pPr lvl="1">
              <a:lnSpc>
                <a:spcPct val="120000"/>
              </a:lnSpc>
              <a:spcBef>
                <a:spcPts val="1200"/>
              </a:spcBef>
              <a:buFont typeface="Arial" panose="020B0604020202020204" pitchFamily="34" charset="0"/>
              <a:buChar char="•"/>
            </a:pPr>
            <a:r>
              <a:rPr lang="en-AU" sz="4000" dirty="0">
                <a:solidFill>
                  <a:schemeClr val="tx1">
                    <a:lumMod val="65000"/>
                    <a:lumOff val="35000"/>
                  </a:schemeClr>
                </a:solidFill>
              </a:rPr>
              <a:t>To collate the methods utilised by countries participating in the first wave of the I-SHARE study.</a:t>
            </a:r>
          </a:p>
          <a:p>
            <a:pPr lvl="1">
              <a:lnSpc>
                <a:spcPct val="120000"/>
              </a:lnSpc>
              <a:spcBef>
                <a:spcPts val="1200"/>
              </a:spcBef>
              <a:buFont typeface="Arial" panose="020B0604020202020204" pitchFamily="34" charset="0"/>
              <a:buChar char="•"/>
            </a:pPr>
            <a:r>
              <a:rPr lang="en-AU" sz="4000" dirty="0">
                <a:solidFill>
                  <a:schemeClr val="tx1">
                    <a:lumMod val="65000"/>
                    <a:lumOff val="35000"/>
                  </a:schemeClr>
                </a:solidFill>
              </a:rPr>
              <a:t>To understand the challenges and successes countries faced, focusing on participant recruitment and survey implementation during the initial stages of the COVID-19 pandemic. </a:t>
            </a:r>
            <a:endParaRPr lang="en-GB" sz="4000" i="1" dirty="0">
              <a:solidFill>
                <a:schemeClr val="tx1">
                  <a:lumMod val="65000"/>
                  <a:lumOff val="35000"/>
                </a:schemeClr>
              </a:solidFill>
            </a:endParaRPr>
          </a:p>
          <a:p>
            <a:pPr lvl="2">
              <a:lnSpc>
                <a:spcPct val="120000"/>
              </a:lnSpc>
              <a:spcBef>
                <a:spcPts val="1200"/>
              </a:spcBef>
              <a:buFont typeface="Arial" panose="020B0604020202020204" pitchFamily="34" charset="0"/>
              <a:buChar char="•"/>
            </a:pPr>
            <a:endParaRPr lang="en-GB" sz="5200" dirty="0">
              <a:solidFill>
                <a:schemeClr val="accent4"/>
              </a:solidFill>
            </a:endParaRPr>
          </a:p>
          <a:p>
            <a:pPr lvl="2">
              <a:lnSpc>
                <a:spcPct val="120000"/>
              </a:lnSpc>
              <a:spcBef>
                <a:spcPts val="1200"/>
              </a:spcBef>
              <a:buFont typeface="Arial" panose="020B0604020202020204" pitchFamily="34" charset="0"/>
              <a:buChar char="•"/>
            </a:pPr>
            <a:endParaRPr lang="en-GB" sz="4400" i="1" dirty="0">
              <a:solidFill>
                <a:schemeClr val="accent4"/>
              </a:solidFill>
              <a:cs typeface="Calibri Regular" charset="0"/>
            </a:endParaRP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532" dirty="0">
                <a:solidFill>
                  <a:schemeClr val="accent4"/>
                </a:solidFill>
                <a:latin typeface="+mn-lt"/>
                <a:cs typeface="Calibri Regular" charset="0"/>
              </a:rPr>
              <a:t>Methodology</a:t>
            </a:r>
          </a:p>
        </p:txBody>
      </p:sp>
      <p:pic>
        <p:nvPicPr>
          <p:cNvPr id="2" name="Picture 1"/>
          <p:cNvPicPr>
            <a:picLocks noChangeAspect="1"/>
          </p:cNvPicPr>
          <p:nvPr/>
        </p:nvPicPr>
        <p:blipFill>
          <a:blip r:embed="rId4"/>
          <a:srcRect/>
          <a:stretch/>
        </p:blipFill>
        <p:spPr>
          <a:xfrm>
            <a:off x="0" y="0"/>
            <a:ext cx="12217600" cy="13765069"/>
          </a:xfrm>
          <a:prstGeom prst="rect">
            <a:avLst/>
          </a:prstGeom>
        </p:spPr>
      </p:pic>
    </p:spTree>
    <p:extLst>
      <p:ext uri="{BB962C8B-B14F-4D97-AF65-F5344CB8AC3E}">
        <p14:creationId xmlns:p14="http://schemas.microsoft.com/office/powerpoint/2010/main" val="320151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graphicFrame>
        <p:nvGraphicFramePr>
          <p:cNvPr id="3" name="Diagram 2">
            <a:extLst>
              <a:ext uri="{FF2B5EF4-FFF2-40B4-BE49-F238E27FC236}">
                <a16:creationId xmlns:a16="http://schemas.microsoft.com/office/drawing/2014/main" id="{AA24DF08-97CD-ED44-80C5-6688DF57F34F}"/>
              </a:ext>
            </a:extLst>
          </p:cNvPr>
          <p:cNvGraphicFramePr/>
          <p:nvPr>
            <p:extLst>
              <p:ext uri="{D42A27DB-BD31-4B8C-83A1-F6EECF244321}">
                <p14:modId xmlns:p14="http://schemas.microsoft.com/office/powerpoint/2010/main" val="457808812"/>
              </p:ext>
            </p:extLst>
          </p:nvPr>
        </p:nvGraphicFramePr>
        <p:xfrm>
          <a:off x="1970572" y="2709821"/>
          <a:ext cx="20432228" cy="10046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0">
            <a:extLst>
              <a:ext uri="{FF2B5EF4-FFF2-40B4-BE49-F238E27FC236}">
                <a16:creationId xmlns:a16="http://schemas.microsoft.com/office/drawing/2014/main" id="{F1C53B72-EAAC-DA40-B8EA-B1251859A511}"/>
              </a:ext>
            </a:extLst>
          </p:cNvPr>
          <p:cNvSpPr txBox="1">
            <a:spLocks/>
          </p:cNvSpPr>
          <p:nvPr/>
        </p:nvSpPr>
        <p:spPr>
          <a:xfrm>
            <a:off x="2773869" y="1317256"/>
            <a:ext cx="18893987" cy="851405"/>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530" dirty="0">
                <a:solidFill>
                  <a:schemeClr val="accent4"/>
                </a:solidFill>
                <a:latin typeface="Calibri" charset="0"/>
                <a:ea typeface="Calibri" charset="0"/>
                <a:cs typeface="Calibri" charset="0"/>
              </a:rPr>
              <a:t>Methods</a:t>
            </a:r>
          </a:p>
        </p:txBody>
      </p:sp>
    </p:spTree>
    <p:extLst>
      <p:ext uri="{BB962C8B-B14F-4D97-AF65-F5344CB8AC3E}">
        <p14:creationId xmlns:p14="http://schemas.microsoft.com/office/powerpoint/2010/main" val="90725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graphicFrame>
        <p:nvGraphicFramePr>
          <p:cNvPr id="3" name="Diagram 2">
            <a:extLst>
              <a:ext uri="{FF2B5EF4-FFF2-40B4-BE49-F238E27FC236}">
                <a16:creationId xmlns:a16="http://schemas.microsoft.com/office/drawing/2014/main" id="{AA24DF08-97CD-ED44-80C5-6688DF57F34F}"/>
              </a:ext>
            </a:extLst>
          </p:cNvPr>
          <p:cNvGraphicFramePr/>
          <p:nvPr>
            <p:extLst>
              <p:ext uri="{D42A27DB-BD31-4B8C-83A1-F6EECF244321}">
                <p14:modId xmlns:p14="http://schemas.microsoft.com/office/powerpoint/2010/main" val="3837899784"/>
              </p:ext>
            </p:extLst>
          </p:nvPr>
        </p:nvGraphicFramePr>
        <p:xfrm>
          <a:off x="1970572" y="2709821"/>
          <a:ext cx="20432228" cy="10046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0">
            <a:extLst>
              <a:ext uri="{FF2B5EF4-FFF2-40B4-BE49-F238E27FC236}">
                <a16:creationId xmlns:a16="http://schemas.microsoft.com/office/drawing/2014/main" id="{F1C53B72-EAAC-DA40-B8EA-B1251859A511}"/>
              </a:ext>
            </a:extLst>
          </p:cNvPr>
          <p:cNvSpPr txBox="1">
            <a:spLocks/>
          </p:cNvSpPr>
          <p:nvPr/>
        </p:nvSpPr>
        <p:spPr>
          <a:xfrm>
            <a:off x="2773869" y="1317256"/>
            <a:ext cx="18893987" cy="851405"/>
          </a:xfrm>
          <a:prstGeom prst="rect">
            <a:avLst/>
          </a:prstGeom>
        </p:spPr>
        <p:txBody>
          <a:bodyPr vert="horz" lIns="243788" tIns="121894" rIns="243788" bIns="121894"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8530" dirty="0">
                <a:solidFill>
                  <a:schemeClr val="accent4"/>
                </a:solidFill>
                <a:latin typeface="Calibri" charset="0"/>
                <a:ea typeface="Calibri" charset="0"/>
                <a:cs typeface="Calibri" charset="0"/>
              </a:rPr>
              <a:t>Methods</a:t>
            </a:r>
          </a:p>
        </p:txBody>
      </p:sp>
    </p:spTree>
    <p:extLst>
      <p:ext uri="{BB962C8B-B14F-4D97-AF65-F5344CB8AC3E}">
        <p14:creationId xmlns:p14="http://schemas.microsoft.com/office/powerpoint/2010/main" val="104603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92000" y="0"/>
            <a:ext cx="12190416" cy="13714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799" dirty="0"/>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69349" y="12756216"/>
            <a:ext cx="3714679" cy="655024"/>
          </a:xfrm>
          <a:prstGeom prst="rect">
            <a:avLst/>
          </a:prstGeom>
        </p:spPr>
      </p:pic>
      <p:sp>
        <p:nvSpPr>
          <p:cNvPr id="16" name="TextBox 15"/>
          <p:cNvSpPr txBox="1"/>
          <p:nvPr/>
        </p:nvSpPr>
        <p:spPr>
          <a:xfrm>
            <a:off x="12868821" y="13082303"/>
            <a:ext cx="3800471" cy="338510"/>
          </a:xfrm>
          <a:prstGeom prst="rect">
            <a:avLst/>
          </a:prstGeom>
          <a:noFill/>
        </p:spPr>
        <p:txBody>
          <a:bodyPr wrap="square" rtlCol="0">
            <a:spAutoFit/>
          </a:bodyPr>
          <a:lstStyle/>
          <a:p>
            <a:r>
              <a:rPr lang="en-US" sz="1600" dirty="0">
                <a:solidFill>
                  <a:schemeClr val="bg1"/>
                </a:solidFill>
              </a:rPr>
              <a:t>School of Economics and Finance</a:t>
            </a:r>
          </a:p>
        </p:txBody>
      </p:sp>
      <p:sp>
        <p:nvSpPr>
          <p:cNvPr id="20" name="Subtitle 2"/>
          <p:cNvSpPr txBox="1">
            <a:spLocks/>
          </p:cNvSpPr>
          <p:nvPr/>
        </p:nvSpPr>
        <p:spPr>
          <a:xfrm>
            <a:off x="12707043" y="3051647"/>
            <a:ext cx="10498449" cy="9357987"/>
          </a:xfrm>
          <a:prstGeom prst="rect">
            <a:avLst/>
          </a:prstGeom>
        </p:spPr>
        <p:txBody>
          <a:bodyPr vert="horz" lIns="243789" tIns="121893" rIns="243789" bIns="121893"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1200"/>
              </a:spcBef>
              <a:buNone/>
            </a:pPr>
            <a:r>
              <a:rPr lang="en-GB" sz="4800" dirty="0">
                <a:solidFill>
                  <a:schemeClr val="accent4"/>
                </a:solidFill>
              </a:rPr>
              <a:t>	Five Levels of Influence</a:t>
            </a:r>
          </a:p>
          <a:p>
            <a:pPr lvl="2">
              <a:lnSpc>
                <a:spcPct val="120000"/>
              </a:lnSpc>
              <a:spcBef>
                <a:spcPts val="1200"/>
              </a:spcBef>
              <a:buFont typeface="Arial" panose="020B0604020202020204" pitchFamily="34" charset="0"/>
              <a:buChar char="•"/>
            </a:pPr>
            <a:r>
              <a:rPr lang="en-GB" sz="4800" dirty="0">
                <a:solidFill>
                  <a:schemeClr val="tx1">
                    <a:lumMod val="65000"/>
                    <a:lumOff val="35000"/>
                  </a:schemeClr>
                </a:solidFill>
              </a:rPr>
              <a:t>Public policy</a:t>
            </a:r>
          </a:p>
          <a:p>
            <a:pPr lvl="2">
              <a:lnSpc>
                <a:spcPct val="120000"/>
              </a:lnSpc>
              <a:spcBef>
                <a:spcPts val="1200"/>
              </a:spcBef>
              <a:buFont typeface="Arial" panose="020B0604020202020204" pitchFamily="34" charset="0"/>
              <a:buChar char="•"/>
            </a:pPr>
            <a:r>
              <a:rPr lang="en-GB" sz="4800" dirty="0">
                <a:solidFill>
                  <a:schemeClr val="tx1">
                    <a:lumMod val="65000"/>
                    <a:lumOff val="35000"/>
                  </a:schemeClr>
                </a:solidFill>
              </a:rPr>
              <a:t>Community factors</a:t>
            </a:r>
          </a:p>
          <a:p>
            <a:pPr lvl="2">
              <a:lnSpc>
                <a:spcPct val="120000"/>
              </a:lnSpc>
              <a:spcBef>
                <a:spcPts val="1200"/>
              </a:spcBef>
              <a:buFont typeface="Arial" panose="020B0604020202020204" pitchFamily="34" charset="0"/>
              <a:buChar char="•"/>
            </a:pPr>
            <a:r>
              <a:rPr lang="en-GB" sz="4800" dirty="0">
                <a:solidFill>
                  <a:schemeClr val="tx1">
                    <a:lumMod val="65000"/>
                    <a:lumOff val="35000"/>
                  </a:schemeClr>
                </a:solidFill>
              </a:rPr>
              <a:t>Institutional factors</a:t>
            </a:r>
          </a:p>
          <a:p>
            <a:pPr lvl="2">
              <a:lnSpc>
                <a:spcPct val="120000"/>
              </a:lnSpc>
              <a:spcBef>
                <a:spcPts val="1200"/>
              </a:spcBef>
              <a:buFont typeface="Arial" panose="020B0604020202020204" pitchFamily="34" charset="0"/>
              <a:buChar char="•"/>
            </a:pPr>
            <a:r>
              <a:rPr lang="en-GB" sz="4800" dirty="0">
                <a:solidFill>
                  <a:schemeClr val="tx1">
                    <a:lumMod val="65000"/>
                    <a:lumOff val="35000"/>
                  </a:schemeClr>
                </a:solidFill>
              </a:rPr>
              <a:t>Interpersonal processes and primary groups</a:t>
            </a:r>
          </a:p>
          <a:p>
            <a:pPr lvl="2">
              <a:lnSpc>
                <a:spcPct val="120000"/>
              </a:lnSpc>
              <a:spcBef>
                <a:spcPts val="1200"/>
              </a:spcBef>
              <a:buFont typeface="Arial" panose="020B0604020202020204" pitchFamily="34" charset="0"/>
              <a:buChar char="•"/>
            </a:pPr>
            <a:r>
              <a:rPr lang="en-GB" sz="4800" dirty="0">
                <a:solidFill>
                  <a:schemeClr val="tx1">
                    <a:lumMod val="65000"/>
                    <a:lumOff val="35000"/>
                  </a:schemeClr>
                </a:solidFill>
              </a:rPr>
              <a:t>Intrapersonal factors </a:t>
            </a:r>
          </a:p>
          <a:p>
            <a:pPr marL="0" indent="0">
              <a:lnSpc>
                <a:spcPct val="120000"/>
              </a:lnSpc>
              <a:spcBef>
                <a:spcPts val="1200"/>
              </a:spcBef>
              <a:buNone/>
            </a:pPr>
            <a:r>
              <a:rPr lang="en-GB" sz="4000" i="1" dirty="0">
                <a:solidFill>
                  <a:schemeClr val="accent4"/>
                </a:solidFill>
                <a:cs typeface="Calibri Regular" charset="0"/>
              </a:rPr>
              <a:t>These factors are dynamic, interactive and reinforcing. </a:t>
            </a:r>
            <a:endParaRPr lang="en-US" sz="4000" i="1" dirty="0">
              <a:solidFill>
                <a:schemeClr val="accent4"/>
              </a:solidFill>
              <a:cs typeface="Calibri Regular" charset="0"/>
            </a:endParaRPr>
          </a:p>
        </p:txBody>
      </p:sp>
      <p:sp>
        <p:nvSpPr>
          <p:cNvPr id="21" name="Title 20"/>
          <p:cNvSpPr txBox="1">
            <a:spLocks/>
          </p:cNvSpPr>
          <p:nvPr/>
        </p:nvSpPr>
        <p:spPr>
          <a:xfrm>
            <a:off x="12725331" y="1317257"/>
            <a:ext cx="10858697" cy="851406"/>
          </a:xfrm>
          <a:prstGeom prst="rect">
            <a:avLst/>
          </a:prstGeom>
        </p:spPr>
        <p:txBody>
          <a:bodyPr vert="horz" lIns="243789" tIns="121893" rIns="243789" bIns="121893" rtlCol="0" anchor="ctr">
            <a:no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8530" dirty="0">
                <a:solidFill>
                  <a:schemeClr val="accent4"/>
                </a:solidFill>
                <a:latin typeface="+mn-lt"/>
                <a:cs typeface="Calibri Regular" charset="0"/>
              </a:rPr>
              <a:t>Methodology: Socioecological Model</a:t>
            </a:r>
          </a:p>
        </p:txBody>
      </p:sp>
      <p:pic>
        <p:nvPicPr>
          <p:cNvPr id="2" name="Picture 1"/>
          <p:cNvPicPr>
            <a:picLocks noChangeAspect="1"/>
          </p:cNvPicPr>
          <p:nvPr/>
        </p:nvPicPr>
        <p:blipFill>
          <a:blip r:embed="rId4"/>
          <a:srcRect/>
          <a:stretch/>
        </p:blipFill>
        <p:spPr>
          <a:xfrm>
            <a:off x="0" y="0"/>
            <a:ext cx="12217600" cy="13765069"/>
          </a:xfrm>
          <a:prstGeom prst="rect">
            <a:avLst/>
          </a:prstGeom>
        </p:spPr>
      </p:pic>
    </p:spTree>
    <p:extLst>
      <p:ext uri="{BB962C8B-B14F-4D97-AF65-F5344CB8AC3E}">
        <p14:creationId xmlns:p14="http://schemas.microsoft.com/office/powerpoint/2010/main" val="238396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797979"/>
      </a:dk2>
      <a:lt2>
        <a:srgbClr val="4D6D92"/>
      </a:lt2>
      <a:accent1>
        <a:srgbClr val="DC3C55"/>
      </a:accent1>
      <a:accent2>
        <a:srgbClr val="2591A1"/>
      </a:accent2>
      <a:accent3>
        <a:srgbClr val="CB3D81"/>
      </a:accent3>
      <a:accent4>
        <a:srgbClr val="624D8E"/>
      </a:accent4>
      <a:accent5>
        <a:srgbClr val="D8673F"/>
      </a:accent5>
      <a:accent6>
        <a:srgbClr val="5CBCB1"/>
      </a:accent6>
      <a:hlink>
        <a:srgbClr val="1BAAAA"/>
      </a:hlink>
      <a:folHlink>
        <a:srgbClr val="1B495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7492</TotalTime>
  <Words>1761</Words>
  <Application>Microsoft Office PowerPoint</Application>
  <PresentationFormat>Custom</PresentationFormat>
  <Paragraphs>212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Regular</vt:lpstr>
      <vt:lpstr>Raleway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 Twelve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Louis Twelve</dc:creator>
  <cp:lastModifiedBy>Hanna Saltis</cp:lastModifiedBy>
  <cp:revision>1253</cp:revision>
  <cp:lastPrinted>2017-10-16T01:51:02Z</cp:lastPrinted>
  <dcterms:created xsi:type="dcterms:W3CDTF">2014-11-10T20:05:35Z</dcterms:created>
  <dcterms:modified xsi:type="dcterms:W3CDTF">2022-06-15T05:44:14Z</dcterms:modified>
</cp:coreProperties>
</file>