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61" r:id="rId10"/>
    <p:sldId id="26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C7B49-67C5-4639-7D8D-92791A9BDCC9}" v="6" dt="2022-06-03T03:11:21.803"/>
    <p1510:client id="{CDC83942-E4D2-75C8-D313-40DDEF395FAA}" v="2" dt="2022-06-07T05:43:54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753D-6B15-BE78-BC6F-A55279257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46C36-EE02-F893-BB8C-C76758202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53C8-2C98-9D7E-E0D7-253182C8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3F05-BB9B-FD67-1C72-DA359461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148E-9BB6-C1FC-18A7-BD797FC5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46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170A-FDFB-CFCD-2006-3367E897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D6E2D-EF7A-0562-CF00-64DDDBE86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A88C-4000-4693-B08A-1BCD374F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8C2DB-2D53-F82B-37FF-96CBCCBA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7C1DC-4F0A-1D60-E6E7-0BAF10E8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3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46930-1F06-4BEA-0642-6EF938962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01A3A-3A8D-D946-B0E5-B8C5C2A43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2F3E-9CBA-7DEA-FA8D-A9177E12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0558-2918-F975-F501-8D3AD09C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97D4-7B96-4E3D-9321-EEFC1954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67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5F47-A885-DE2A-DB29-3BE0C61D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96C9-F2CC-8644-7E07-B8FCBEF2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18B4D-9287-49EE-9CC7-EE1957A8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0E90-7ACF-D2D7-17FE-584B458B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20F51-1BA9-244F-42AE-65FD086C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18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7C16-72BF-1CEC-AD87-E14946EB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B7EA3-7672-6B81-C05B-A9EA7B842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4008-D105-E545-E348-61E54162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2B0BD-6556-3EFD-52BF-94FB9597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2337-B180-1473-6137-09E09808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7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D5EE-26D8-7657-D3DD-5221626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3687-374E-511C-4BC1-966257C84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4E5CF-9457-EE39-27BE-E46C4E466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6A17F-7EE9-28B9-BD6A-F7A3659D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A980F-FE39-ED5D-8884-C4C60918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2536A-8457-DAB9-C540-1709CBCF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2CD0-19FE-7358-C7E9-E9FC4ED4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FF560-E406-14AC-F938-A19A5DEAC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BFC5-523A-FE3C-3DFD-822316B0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1D057-38EB-EA23-EFD3-D2EF19786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D1798-4E20-4E82-C608-ACE5A0DC8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A44C5-133E-4BC6-BA4A-C4DD008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F0236-1697-BFBF-5D9C-EF5DB498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E594E-8E3D-0A18-CF76-437A58CE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48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F510-9592-C510-D020-C04102AD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E3F43-9E75-EFE4-78B5-140B33D8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810FA-AA25-932A-F10A-88BD9904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DECC7-161B-02A2-987E-4D72E689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1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EAFC8-F30C-5E22-1E60-D7FE08A7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98E71-372C-904A-3A07-54F3CBAB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22E15-B9D5-7771-7EC7-4D88180B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99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06E3-E4BE-4B97-BCBD-0BC8560F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37DA-C7AB-F154-827A-731BB103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3CFBE-F5DB-85A5-0D2A-5BDC4A88C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3F8BB-2807-F840-3D5A-B6FBF96A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6921-BB61-4ADF-A144-E2E595D7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BCBB9-2098-121A-64FF-B5410256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17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69FA-3FB6-94EE-CCA9-70BDFD3D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DDE89-1D68-4C4C-197A-C0831CE57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5FFCD-3596-35E4-9864-FC13A40D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EF16D-0440-0438-DD2E-4C90B84B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075F-DCF4-EB70-809B-AB669014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6DAE8-5A2F-C179-5252-8BA0A2D2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74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66A5F-45D0-EA12-9D99-6EB9E01D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B9ABE-2B5A-DF74-8361-C9215167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84C8-F8B9-F637-C6CD-D7ECCD0F8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D145-93AB-4F03-B711-CEAB1239B162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9749-9668-FF6F-8CA7-D3B3216EC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91F13-C8A5-25EA-639C-C5081EF5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963F-6C06-425E-92BF-3B72F62A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3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664A6B-2D27-3AB9-E9C1-C6F093EE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4B0B8A-8779-EF2F-312E-DC8104E1E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F10EDED-1FB6-7E7F-BB5B-D05C7EE7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FA6840D-5E6A-7C04-DAA1-46BA0458F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AB9EE17-E04A-9ED3-4AF4-457195E35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9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A18B7D-89C2-596D-2903-0B329AEBE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6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2F002771-E09C-97C5-F797-3A0E9473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34FA2-3BD1-4C2C-DF0B-EE3BBA700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8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8BF133598CC49943B13655DBB0842" ma:contentTypeVersion="16" ma:contentTypeDescription="Create a new document." ma:contentTypeScope="" ma:versionID="24c0371dbfde9e029d077b51fe99a269">
  <xsd:schema xmlns:xsd="http://www.w3.org/2001/XMLSchema" xmlns:xs="http://www.w3.org/2001/XMLSchema" xmlns:p="http://schemas.microsoft.com/office/2006/metadata/properties" xmlns:ns2="875569b6-5bc1-4999-9e4c-ed51427408c1" xmlns:ns3="59b9abfd-f415-40b5-bf68-f21d77bde9e5" targetNamespace="http://schemas.microsoft.com/office/2006/metadata/properties" ma:root="true" ma:fieldsID="273a3ca670854e8ab8b0e258b8bceb93" ns2:_="" ns3:_="">
    <xsd:import namespace="875569b6-5bc1-4999-9e4c-ed51427408c1"/>
    <xsd:import namespace="59b9abfd-f415-40b5-bf68-f21d77bd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69b6-5bc1-4999-9e4c-ed5142740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3c7726-03ee-48a8-ade9-fd5c7fd105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abfd-f415-40b5-bf68-f21d77bd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3a9888-811d-4dbd-9e81-8e7a89ae35b3}" ma:internalName="TaxCatchAll" ma:showField="CatchAllData" ma:web="59b9abfd-f415-40b5-bf68-f21d77bd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5569b6-5bc1-4999-9e4c-ed51427408c1">
      <Terms xmlns="http://schemas.microsoft.com/office/infopath/2007/PartnerControls"/>
    </lcf76f155ced4ddcb4097134ff3c332f>
    <TaxCatchAll xmlns="59b9abfd-f415-40b5-bf68-f21d77bde9e5" xsi:nil="true"/>
  </documentManagement>
</p:properties>
</file>

<file path=customXml/itemProps1.xml><?xml version="1.0" encoding="utf-8"?>
<ds:datastoreItem xmlns:ds="http://schemas.openxmlformats.org/officeDocument/2006/customXml" ds:itemID="{DD8127E1-3945-4476-86ED-8391DC6A5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411D7-BC8A-4437-9BB1-5F0F74D25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569b6-5bc1-4999-9e4c-ed51427408c1"/>
    <ds:schemaRef ds:uri="59b9abfd-f415-40b5-bf68-f21d77bd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8EAADE-23B7-4B0B-AFC1-BEB810F0F53A}">
  <ds:schemaRefs>
    <ds:schemaRef ds:uri="http://schemas.microsoft.com/office/2006/metadata/properties"/>
    <ds:schemaRef ds:uri="http://schemas.microsoft.com/office/infopath/2007/PartnerControls"/>
    <ds:schemaRef ds:uri="875569b6-5bc1-4999-9e4c-ed51427408c1"/>
    <ds:schemaRef ds:uri="59b9abfd-f415-40b5-bf68-f21d77bde9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Jones</dc:creator>
  <cp:lastModifiedBy>Bronwyn Jones</cp:lastModifiedBy>
  <cp:revision>6</cp:revision>
  <dcterms:created xsi:type="dcterms:W3CDTF">2022-06-03T03:07:26Z</dcterms:created>
  <dcterms:modified xsi:type="dcterms:W3CDTF">2022-06-08T00:41:56Z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0x0101007D78BF133598CC49943B13655DBB0842</vt:lpwstr>
  </property>
  <property fmtid="{D5CDD505-2E9C-101B-9397-08002B2CF9AE}" pid="3" name="MediaServiceImageTags">
    <vt:lpwstr/>
  </property>
</Properties>
</file>